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81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80" r:id="rId25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0" d="100"/>
          <a:sy n="70" d="100"/>
        </p:scale>
        <p:origin x="260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13" Type="http://schemas.openxmlformats.org/officeDocument/2006/relationships/image" Target="../media/image5.png"/><Relationship Id="rId18" Type="http://schemas.openxmlformats.org/officeDocument/2006/relationships/image" Target="../media/image90.png"/><Relationship Id="rId3" Type="http://schemas.openxmlformats.org/officeDocument/2006/relationships/image" Target="../media/image125.png"/><Relationship Id="rId21" Type="http://schemas.openxmlformats.org/officeDocument/2006/relationships/image" Target="../media/image136.png"/><Relationship Id="rId7" Type="http://schemas.openxmlformats.org/officeDocument/2006/relationships/image" Target="../media/image129.png"/><Relationship Id="rId12" Type="http://schemas.openxmlformats.org/officeDocument/2006/relationships/image" Target="../media/image6.png"/><Relationship Id="rId17" Type="http://schemas.openxmlformats.org/officeDocument/2006/relationships/image" Target="../media/image133.png"/><Relationship Id="rId2" Type="http://schemas.openxmlformats.org/officeDocument/2006/relationships/image" Target="../media/image124.png"/><Relationship Id="rId16" Type="http://schemas.openxmlformats.org/officeDocument/2006/relationships/image" Target="../media/image132.png"/><Relationship Id="rId20" Type="http://schemas.openxmlformats.org/officeDocument/2006/relationships/image" Target="../media/image1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8.png"/><Relationship Id="rId11" Type="http://schemas.openxmlformats.org/officeDocument/2006/relationships/image" Target="../media/image80.png"/><Relationship Id="rId5" Type="http://schemas.openxmlformats.org/officeDocument/2006/relationships/image" Target="../media/image127.png"/><Relationship Id="rId15" Type="http://schemas.openxmlformats.org/officeDocument/2006/relationships/image" Target="../media/image82.png"/><Relationship Id="rId23" Type="http://schemas.openxmlformats.org/officeDocument/2006/relationships/image" Target="../media/image137.png"/><Relationship Id="rId10" Type="http://schemas.openxmlformats.org/officeDocument/2006/relationships/image" Target="../media/image79.png"/><Relationship Id="rId19" Type="http://schemas.openxmlformats.org/officeDocument/2006/relationships/image" Target="../media/image134.png"/><Relationship Id="rId4" Type="http://schemas.openxmlformats.org/officeDocument/2006/relationships/image" Target="../media/image126.png"/><Relationship Id="rId9" Type="http://schemas.openxmlformats.org/officeDocument/2006/relationships/image" Target="../media/image78.png"/><Relationship Id="rId14" Type="http://schemas.openxmlformats.org/officeDocument/2006/relationships/image" Target="../media/image131.png"/><Relationship Id="rId22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3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png"/><Relationship Id="rId13" Type="http://schemas.openxmlformats.org/officeDocument/2006/relationships/image" Target="../media/image148.png"/><Relationship Id="rId18" Type="http://schemas.openxmlformats.org/officeDocument/2006/relationships/image" Target="../media/image153.png"/><Relationship Id="rId3" Type="http://schemas.openxmlformats.org/officeDocument/2006/relationships/image" Target="../media/image140.png"/><Relationship Id="rId7" Type="http://schemas.openxmlformats.org/officeDocument/2006/relationships/image" Target="../media/image142.png"/><Relationship Id="rId12" Type="http://schemas.openxmlformats.org/officeDocument/2006/relationships/image" Target="../media/image147.png"/><Relationship Id="rId17" Type="http://schemas.openxmlformats.org/officeDocument/2006/relationships/image" Target="../media/image152.png"/><Relationship Id="rId2" Type="http://schemas.openxmlformats.org/officeDocument/2006/relationships/image" Target="../media/image139.png"/><Relationship Id="rId16" Type="http://schemas.openxmlformats.org/officeDocument/2006/relationships/image" Target="../media/image1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1.png"/><Relationship Id="rId11" Type="http://schemas.openxmlformats.org/officeDocument/2006/relationships/image" Target="../media/image146.png"/><Relationship Id="rId5" Type="http://schemas.openxmlformats.org/officeDocument/2006/relationships/image" Target="../media/image95.png"/><Relationship Id="rId15" Type="http://schemas.openxmlformats.org/officeDocument/2006/relationships/image" Target="../media/image150.png"/><Relationship Id="rId10" Type="http://schemas.openxmlformats.org/officeDocument/2006/relationships/image" Target="../media/image145.png"/><Relationship Id="rId19" Type="http://schemas.openxmlformats.org/officeDocument/2006/relationships/image" Target="../media/image154.png"/><Relationship Id="rId4" Type="http://schemas.openxmlformats.org/officeDocument/2006/relationships/image" Target="../media/image6.png"/><Relationship Id="rId9" Type="http://schemas.openxmlformats.org/officeDocument/2006/relationships/image" Target="../media/image144.png"/><Relationship Id="rId14" Type="http://schemas.openxmlformats.org/officeDocument/2006/relationships/image" Target="../media/image14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png"/><Relationship Id="rId13" Type="http://schemas.openxmlformats.org/officeDocument/2006/relationships/image" Target="../media/image163.png"/><Relationship Id="rId18" Type="http://schemas.openxmlformats.org/officeDocument/2006/relationships/image" Target="../media/image141.png"/><Relationship Id="rId3" Type="http://schemas.openxmlformats.org/officeDocument/2006/relationships/image" Target="../media/image156.png"/><Relationship Id="rId7" Type="http://schemas.openxmlformats.org/officeDocument/2006/relationships/image" Target="../media/image157.png"/><Relationship Id="rId12" Type="http://schemas.openxmlformats.org/officeDocument/2006/relationships/image" Target="../media/image162.png"/><Relationship Id="rId17" Type="http://schemas.openxmlformats.org/officeDocument/2006/relationships/image" Target="../media/image167.png"/><Relationship Id="rId2" Type="http://schemas.openxmlformats.org/officeDocument/2006/relationships/image" Target="../media/image155.png"/><Relationship Id="rId16" Type="http://schemas.openxmlformats.org/officeDocument/2006/relationships/image" Target="../media/image16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61.png"/><Relationship Id="rId5" Type="http://schemas.openxmlformats.org/officeDocument/2006/relationships/image" Target="../media/image95.png"/><Relationship Id="rId15" Type="http://schemas.openxmlformats.org/officeDocument/2006/relationships/image" Target="../media/image165.png"/><Relationship Id="rId10" Type="http://schemas.openxmlformats.org/officeDocument/2006/relationships/image" Target="../media/image160.png"/><Relationship Id="rId19" Type="http://schemas.openxmlformats.org/officeDocument/2006/relationships/image" Target="../media/image142.png"/><Relationship Id="rId4" Type="http://schemas.openxmlformats.org/officeDocument/2006/relationships/image" Target="../media/image145.png"/><Relationship Id="rId9" Type="http://schemas.openxmlformats.org/officeDocument/2006/relationships/image" Target="../media/image159.png"/><Relationship Id="rId14" Type="http://schemas.openxmlformats.org/officeDocument/2006/relationships/image" Target="../media/image16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6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177.png"/><Relationship Id="rId18" Type="http://schemas.openxmlformats.org/officeDocument/2006/relationships/image" Target="../media/image182.png"/><Relationship Id="rId26" Type="http://schemas.openxmlformats.org/officeDocument/2006/relationships/image" Target="../media/image190.png"/><Relationship Id="rId3" Type="http://schemas.openxmlformats.org/officeDocument/2006/relationships/image" Target="../media/image170.png"/><Relationship Id="rId21" Type="http://schemas.openxmlformats.org/officeDocument/2006/relationships/image" Target="../media/image185.png"/><Relationship Id="rId7" Type="http://schemas.openxmlformats.org/officeDocument/2006/relationships/image" Target="../media/image172.png"/><Relationship Id="rId12" Type="http://schemas.openxmlformats.org/officeDocument/2006/relationships/image" Target="../media/image176.png"/><Relationship Id="rId17" Type="http://schemas.openxmlformats.org/officeDocument/2006/relationships/image" Target="../media/image181.png"/><Relationship Id="rId25" Type="http://schemas.openxmlformats.org/officeDocument/2006/relationships/image" Target="../media/image189.png"/><Relationship Id="rId2" Type="http://schemas.openxmlformats.org/officeDocument/2006/relationships/image" Target="../media/image169.png"/><Relationship Id="rId16" Type="http://schemas.openxmlformats.org/officeDocument/2006/relationships/image" Target="../media/image180.png"/><Relationship Id="rId20" Type="http://schemas.openxmlformats.org/officeDocument/2006/relationships/image" Target="../media/image184.png"/><Relationship Id="rId29" Type="http://schemas.openxmlformats.org/officeDocument/2006/relationships/image" Target="../media/image9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0.png"/><Relationship Id="rId11" Type="http://schemas.openxmlformats.org/officeDocument/2006/relationships/image" Target="../media/image175.png"/><Relationship Id="rId24" Type="http://schemas.openxmlformats.org/officeDocument/2006/relationships/image" Target="../media/image188.png"/><Relationship Id="rId5" Type="http://schemas.openxmlformats.org/officeDocument/2006/relationships/image" Target="../media/image79.png"/><Relationship Id="rId15" Type="http://schemas.openxmlformats.org/officeDocument/2006/relationships/image" Target="../media/image179.png"/><Relationship Id="rId23" Type="http://schemas.openxmlformats.org/officeDocument/2006/relationships/image" Target="../media/image187.png"/><Relationship Id="rId28" Type="http://schemas.openxmlformats.org/officeDocument/2006/relationships/image" Target="../media/image192.png"/><Relationship Id="rId10" Type="http://schemas.openxmlformats.org/officeDocument/2006/relationships/image" Target="../media/image174.png"/><Relationship Id="rId19" Type="http://schemas.openxmlformats.org/officeDocument/2006/relationships/image" Target="../media/image183.png"/><Relationship Id="rId4" Type="http://schemas.openxmlformats.org/officeDocument/2006/relationships/image" Target="../media/image171.png"/><Relationship Id="rId9" Type="http://schemas.openxmlformats.org/officeDocument/2006/relationships/image" Target="../media/image173.png"/><Relationship Id="rId14" Type="http://schemas.openxmlformats.org/officeDocument/2006/relationships/image" Target="../media/image178.png"/><Relationship Id="rId22" Type="http://schemas.openxmlformats.org/officeDocument/2006/relationships/image" Target="../media/image186.png"/><Relationship Id="rId27" Type="http://schemas.openxmlformats.org/officeDocument/2006/relationships/image" Target="../media/image19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7.png"/><Relationship Id="rId13" Type="http://schemas.openxmlformats.org/officeDocument/2006/relationships/image" Target="../media/image202.png"/><Relationship Id="rId18" Type="http://schemas.openxmlformats.org/officeDocument/2006/relationships/image" Target="../media/image207.png"/><Relationship Id="rId3" Type="http://schemas.openxmlformats.org/officeDocument/2006/relationships/image" Target="../media/image193.png"/><Relationship Id="rId21" Type="http://schemas.openxmlformats.org/officeDocument/2006/relationships/image" Target="../media/image210.png"/><Relationship Id="rId7" Type="http://schemas.openxmlformats.org/officeDocument/2006/relationships/image" Target="../media/image196.png"/><Relationship Id="rId12" Type="http://schemas.openxmlformats.org/officeDocument/2006/relationships/image" Target="../media/image201.png"/><Relationship Id="rId17" Type="http://schemas.openxmlformats.org/officeDocument/2006/relationships/image" Target="../media/image206.png"/><Relationship Id="rId2" Type="http://schemas.openxmlformats.org/officeDocument/2006/relationships/image" Target="../media/image155.png"/><Relationship Id="rId16" Type="http://schemas.openxmlformats.org/officeDocument/2006/relationships/image" Target="../media/image205.png"/><Relationship Id="rId20" Type="http://schemas.openxmlformats.org/officeDocument/2006/relationships/image" Target="../media/image20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5.png"/><Relationship Id="rId11" Type="http://schemas.openxmlformats.org/officeDocument/2006/relationships/image" Target="../media/image200.png"/><Relationship Id="rId5" Type="http://schemas.openxmlformats.org/officeDocument/2006/relationships/image" Target="../media/image194.png"/><Relationship Id="rId15" Type="http://schemas.openxmlformats.org/officeDocument/2006/relationships/image" Target="../media/image204.png"/><Relationship Id="rId10" Type="http://schemas.openxmlformats.org/officeDocument/2006/relationships/image" Target="../media/image199.png"/><Relationship Id="rId19" Type="http://schemas.openxmlformats.org/officeDocument/2006/relationships/image" Target="../media/image208.png"/><Relationship Id="rId4" Type="http://schemas.openxmlformats.org/officeDocument/2006/relationships/image" Target="../media/image95.png"/><Relationship Id="rId9" Type="http://schemas.openxmlformats.org/officeDocument/2006/relationships/image" Target="../media/image198.png"/><Relationship Id="rId14" Type="http://schemas.openxmlformats.org/officeDocument/2006/relationships/image" Target="../media/image20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1.png"/><Relationship Id="rId13" Type="http://schemas.openxmlformats.org/officeDocument/2006/relationships/image" Target="../media/image215.png"/><Relationship Id="rId18" Type="http://schemas.openxmlformats.org/officeDocument/2006/relationships/image" Target="../media/image220.png"/><Relationship Id="rId3" Type="http://schemas.openxmlformats.org/officeDocument/2006/relationships/image" Target="../media/image155.png"/><Relationship Id="rId21" Type="http://schemas.openxmlformats.org/officeDocument/2006/relationships/image" Target="../media/image223.png"/><Relationship Id="rId7" Type="http://schemas.openxmlformats.org/officeDocument/2006/relationships/image" Target="../media/image195.png"/><Relationship Id="rId12" Type="http://schemas.openxmlformats.org/officeDocument/2006/relationships/image" Target="../media/image145.png"/><Relationship Id="rId17" Type="http://schemas.openxmlformats.org/officeDocument/2006/relationships/image" Target="../media/image219.png"/><Relationship Id="rId2" Type="http://schemas.openxmlformats.org/officeDocument/2006/relationships/image" Target="../media/image199.png"/><Relationship Id="rId16" Type="http://schemas.openxmlformats.org/officeDocument/2006/relationships/image" Target="../media/image218.png"/><Relationship Id="rId20" Type="http://schemas.openxmlformats.org/officeDocument/2006/relationships/image" Target="../media/image2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4.png"/><Relationship Id="rId11" Type="http://schemas.openxmlformats.org/officeDocument/2006/relationships/image" Target="../media/image214.png"/><Relationship Id="rId5" Type="http://schemas.openxmlformats.org/officeDocument/2006/relationships/image" Target="../media/image95.png"/><Relationship Id="rId15" Type="http://schemas.openxmlformats.org/officeDocument/2006/relationships/image" Target="../media/image217.png"/><Relationship Id="rId10" Type="http://schemas.openxmlformats.org/officeDocument/2006/relationships/image" Target="../media/image213.png"/><Relationship Id="rId19" Type="http://schemas.openxmlformats.org/officeDocument/2006/relationships/image" Target="../media/image221.png"/><Relationship Id="rId4" Type="http://schemas.openxmlformats.org/officeDocument/2006/relationships/image" Target="../media/image156.png"/><Relationship Id="rId9" Type="http://schemas.openxmlformats.org/officeDocument/2006/relationships/image" Target="../media/image212.png"/><Relationship Id="rId14" Type="http://schemas.openxmlformats.org/officeDocument/2006/relationships/image" Target="../media/image21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5.png"/><Relationship Id="rId13" Type="http://schemas.openxmlformats.org/officeDocument/2006/relationships/image" Target="../media/image228.png"/><Relationship Id="rId18" Type="http://schemas.openxmlformats.org/officeDocument/2006/relationships/image" Target="../media/image233.png"/><Relationship Id="rId3" Type="http://schemas.openxmlformats.org/officeDocument/2006/relationships/image" Target="../media/image156.png"/><Relationship Id="rId7" Type="http://schemas.openxmlformats.org/officeDocument/2006/relationships/image" Target="../media/image195.png"/><Relationship Id="rId12" Type="http://schemas.openxmlformats.org/officeDocument/2006/relationships/image" Target="../media/image227.png"/><Relationship Id="rId17" Type="http://schemas.openxmlformats.org/officeDocument/2006/relationships/image" Target="../media/image232.png"/><Relationship Id="rId2" Type="http://schemas.openxmlformats.org/officeDocument/2006/relationships/image" Target="../media/image155.png"/><Relationship Id="rId16" Type="http://schemas.openxmlformats.org/officeDocument/2006/relationships/image" Target="../media/image231.png"/><Relationship Id="rId20" Type="http://schemas.openxmlformats.org/officeDocument/2006/relationships/image" Target="../media/image2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4.png"/><Relationship Id="rId11" Type="http://schemas.openxmlformats.org/officeDocument/2006/relationships/image" Target="../media/image213.png"/><Relationship Id="rId5" Type="http://schemas.openxmlformats.org/officeDocument/2006/relationships/image" Target="../media/image224.png"/><Relationship Id="rId15" Type="http://schemas.openxmlformats.org/officeDocument/2006/relationships/image" Target="../media/image230.png"/><Relationship Id="rId10" Type="http://schemas.openxmlformats.org/officeDocument/2006/relationships/image" Target="../media/image199.png"/><Relationship Id="rId19" Type="http://schemas.openxmlformats.org/officeDocument/2006/relationships/image" Target="../media/image234.png"/><Relationship Id="rId4" Type="http://schemas.openxmlformats.org/officeDocument/2006/relationships/image" Target="../media/image95.png"/><Relationship Id="rId9" Type="http://schemas.openxmlformats.org/officeDocument/2006/relationships/image" Target="../media/image226.png"/><Relationship Id="rId14" Type="http://schemas.openxmlformats.org/officeDocument/2006/relationships/image" Target="../media/image22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8.png"/><Relationship Id="rId3" Type="http://schemas.openxmlformats.org/officeDocument/2006/relationships/image" Target="../media/image156.png"/><Relationship Id="rId7" Type="http://schemas.openxmlformats.org/officeDocument/2006/relationships/image" Target="../media/image237.png"/><Relationship Id="rId12" Type="http://schemas.openxmlformats.org/officeDocument/2006/relationships/image" Target="../media/image241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4.png"/><Relationship Id="rId11" Type="http://schemas.openxmlformats.org/officeDocument/2006/relationships/image" Target="../media/image195.png"/><Relationship Id="rId5" Type="http://schemas.openxmlformats.org/officeDocument/2006/relationships/image" Target="../media/image236.png"/><Relationship Id="rId10" Type="http://schemas.openxmlformats.org/officeDocument/2006/relationships/image" Target="../media/image240.png"/><Relationship Id="rId4" Type="http://schemas.openxmlformats.org/officeDocument/2006/relationships/image" Target="../media/image95.png"/><Relationship Id="rId9" Type="http://schemas.openxmlformats.org/officeDocument/2006/relationships/image" Target="../media/image23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18" Type="http://schemas.openxmlformats.org/officeDocument/2006/relationships/image" Target="../media/image30.png"/><Relationship Id="rId3" Type="http://schemas.openxmlformats.org/officeDocument/2006/relationships/image" Target="../media/image5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17" Type="http://schemas.openxmlformats.org/officeDocument/2006/relationships/image" Target="../media/image29.png"/><Relationship Id="rId2" Type="http://schemas.openxmlformats.org/officeDocument/2006/relationships/image" Target="../media/image6.png"/><Relationship Id="rId16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5" Type="http://schemas.openxmlformats.org/officeDocument/2006/relationships/image" Target="../media/image2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Relationship Id="rId14" Type="http://schemas.openxmlformats.org/officeDocument/2006/relationships/image" Target="../media/image2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24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6.png"/><Relationship Id="rId13" Type="http://schemas.openxmlformats.org/officeDocument/2006/relationships/image" Target="../media/image250.png"/><Relationship Id="rId3" Type="http://schemas.openxmlformats.org/officeDocument/2006/relationships/image" Target="../media/image156.png"/><Relationship Id="rId7" Type="http://schemas.openxmlformats.org/officeDocument/2006/relationships/image" Target="../media/image245.png"/><Relationship Id="rId12" Type="http://schemas.openxmlformats.org/officeDocument/2006/relationships/image" Target="../media/image249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4.png"/><Relationship Id="rId11" Type="http://schemas.openxmlformats.org/officeDocument/2006/relationships/image" Target="../media/image248.png"/><Relationship Id="rId5" Type="http://schemas.openxmlformats.org/officeDocument/2006/relationships/image" Target="../media/image243.png"/><Relationship Id="rId10" Type="http://schemas.openxmlformats.org/officeDocument/2006/relationships/image" Target="../media/image145.png"/><Relationship Id="rId4" Type="http://schemas.openxmlformats.org/officeDocument/2006/relationships/image" Target="../media/image95.png"/><Relationship Id="rId9" Type="http://schemas.openxmlformats.org/officeDocument/2006/relationships/image" Target="../media/image247.png"/><Relationship Id="rId14" Type="http://schemas.openxmlformats.org/officeDocument/2006/relationships/image" Target="../media/image25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25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6.png"/><Relationship Id="rId3" Type="http://schemas.openxmlformats.org/officeDocument/2006/relationships/image" Target="../media/image6.png"/><Relationship Id="rId7" Type="http://schemas.openxmlformats.org/officeDocument/2006/relationships/image" Target="../media/image255.png"/><Relationship Id="rId2" Type="http://schemas.openxmlformats.org/officeDocument/2006/relationships/image" Target="../media/image2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4.png"/><Relationship Id="rId5" Type="http://schemas.openxmlformats.org/officeDocument/2006/relationships/image" Target="../media/image16.png"/><Relationship Id="rId4" Type="http://schemas.openxmlformats.org/officeDocument/2006/relationships/image" Target="../media/image95.png"/><Relationship Id="rId9" Type="http://schemas.openxmlformats.org/officeDocument/2006/relationships/image" Target="../media/image25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0.png"/><Relationship Id="rId3" Type="http://schemas.openxmlformats.org/officeDocument/2006/relationships/image" Target="../media/image5.png"/><Relationship Id="rId7" Type="http://schemas.openxmlformats.org/officeDocument/2006/relationships/image" Target="../media/image259.png"/><Relationship Id="rId2" Type="http://schemas.openxmlformats.org/officeDocument/2006/relationships/image" Target="../media/image25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7.png"/><Relationship Id="rId10" Type="http://schemas.openxmlformats.org/officeDocument/2006/relationships/image" Target="../media/image262.png"/><Relationship Id="rId4" Type="http://schemas.openxmlformats.org/officeDocument/2006/relationships/image" Target="../media/image6.png"/><Relationship Id="rId9" Type="http://schemas.openxmlformats.org/officeDocument/2006/relationships/image" Target="../media/image261.png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.png"/><Relationship Id="rId18" Type="http://schemas.openxmlformats.org/officeDocument/2006/relationships/image" Target="../media/image43.png"/><Relationship Id="rId26" Type="http://schemas.openxmlformats.org/officeDocument/2006/relationships/image" Target="../media/image51.png"/><Relationship Id="rId3" Type="http://schemas.openxmlformats.org/officeDocument/2006/relationships/image" Target="../media/image32.png"/><Relationship Id="rId21" Type="http://schemas.openxmlformats.org/officeDocument/2006/relationships/image" Target="../media/image46.png"/><Relationship Id="rId7" Type="http://schemas.openxmlformats.org/officeDocument/2006/relationships/image" Target="../media/image35.png"/><Relationship Id="rId12" Type="http://schemas.openxmlformats.org/officeDocument/2006/relationships/image" Target="../media/image16.png"/><Relationship Id="rId17" Type="http://schemas.openxmlformats.org/officeDocument/2006/relationships/image" Target="../media/image42.png"/><Relationship Id="rId25" Type="http://schemas.openxmlformats.org/officeDocument/2006/relationships/image" Target="../media/image50.png"/><Relationship Id="rId33" Type="http://schemas.openxmlformats.org/officeDocument/2006/relationships/image" Target="../media/image58.png"/><Relationship Id="rId2" Type="http://schemas.openxmlformats.org/officeDocument/2006/relationships/image" Target="../media/image31.png"/><Relationship Id="rId16" Type="http://schemas.openxmlformats.org/officeDocument/2006/relationships/image" Target="../media/image41.png"/><Relationship Id="rId20" Type="http://schemas.openxmlformats.org/officeDocument/2006/relationships/image" Target="../media/image45.png"/><Relationship Id="rId29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11" Type="http://schemas.openxmlformats.org/officeDocument/2006/relationships/image" Target="../media/image38.png"/><Relationship Id="rId24" Type="http://schemas.openxmlformats.org/officeDocument/2006/relationships/image" Target="../media/image49.png"/><Relationship Id="rId32" Type="http://schemas.openxmlformats.org/officeDocument/2006/relationships/image" Target="../media/image57.png"/><Relationship Id="rId5" Type="http://schemas.openxmlformats.org/officeDocument/2006/relationships/image" Target="../media/image6.png"/><Relationship Id="rId15" Type="http://schemas.openxmlformats.org/officeDocument/2006/relationships/image" Target="../media/image40.png"/><Relationship Id="rId23" Type="http://schemas.openxmlformats.org/officeDocument/2006/relationships/image" Target="../media/image48.png"/><Relationship Id="rId28" Type="http://schemas.openxmlformats.org/officeDocument/2006/relationships/image" Target="../media/image53.png"/><Relationship Id="rId10" Type="http://schemas.openxmlformats.org/officeDocument/2006/relationships/image" Target="../media/image5.png"/><Relationship Id="rId19" Type="http://schemas.openxmlformats.org/officeDocument/2006/relationships/image" Target="../media/image44.png"/><Relationship Id="rId31" Type="http://schemas.openxmlformats.org/officeDocument/2006/relationships/image" Target="../media/image56.png"/><Relationship Id="rId4" Type="http://schemas.openxmlformats.org/officeDocument/2006/relationships/image" Target="../media/image33.png"/><Relationship Id="rId9" Type="http://schemas.openxmlformats.org/officeDocument/2006/relationships/image" Target="../media/image37.png"/><Relationship Id="rId14" Type="http://schemas.openxmlformats.org/officeDocument/2006/relationships/image" Target="../media/image39.png"/><Relationship Id="rId22" Type="http://schemas.openxmlformats.org/officeDocument/2006/relationships/image" Target="../media/image47.png"/><Relationship Id="rId27" Type="http://schemas.openxmlformats.org/officeDocument/2006/relationships/image" Target="../media/image52.png"/><Relationship Id="rId30" Type="http://schemas.openxmlformats.org/officeDocument/2006/relationships/image" Target="../media/image55.png"/><Relationship Id="rId8" Type="http://schemas.openxmlformats.org/officeDocument/2006/relationships/image" Target="../media/image3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5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7.png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3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6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11" Type="http://schemas.openxmlformats.org/officeDocument/2006/relationships/image" Target="../media/image65.png"/><Relationship Id="rId5" Type="http://schemas.openxmlformats.org/officeDocument/2006/relationships/image" Target="../media/image61.png"/><Relationship Id="rId10" Type="http://schemas.openxmlformats.org/officeDocument/2006/relationships/image" Target="../media/image16.png"/><Relationship Id="rId4" Type="http://schemas.openxmlformats.org/officeDocument/2006/relationships/image" Target="../media/image60.png"/><Relationship Id="rId9" Type="http://schemas.openxmlformats.org/officeDocument/2006/relationships/image" Target="../media/image6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73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7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png"/><Relationship Id="rId11" Type="http://schemas.openxmlformats.org/officeDocument/2006/relationships/image" Target="../media/image71.png"/><Relationship Id="rId5" Type="http://schemas.openxmlformats.org/officeDocument/2006/relationships/image" Target="../media/image67.png"/><Relationship Id="rId10" Type="http://schemas.openxmlformats.org/officeDocument/2006/relationships/image" Target="../media/image70.png"/><Relationship Id="rId4" Type="http://schemas.openxmlformats.org/officeDocument/2006/relationships/image" Target="../media/image16.png"/><Relationship Id="rId9" Type="http://schemas.openxmlformats.org/officeDocument/2006/relationships/image" Target="../media/image69.png"/><Relationship Id="rId14" Type="http://schemas.openxmlformats.org/officeDocument/2006/relationships/image" Target="../media/image3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13" Type="http://schemas.openxmlformats.org/officeDocument/2006/relationships/image" Target="../media/image16.png"/><Relationship Id="rId18" Type="http://schemas.openxmlformats.org/officeDocument/2006/relationships/image" Target="../media/image87.png"/><Relationship Id="rId3" Type="http://schemas.openxmlformats.org/officeDocument/2006/relationships/image" Target="../media/image75.png"/><Relationship Id="rId21" Type="http://schemas.openxmlformats.org/officeDocument/2006/relationships/image" Target="../media/image90.png"/><Relationship Id="rId7" Type="http://schemas.openxmlformats.org/officeDocument/2006/relationships/image" Target="../media/image79.png"/><Relationship Id="rId12" Type="http://schemas.openxmlformats.org/officeDocument/2006/relationships/image" Target="../media/image82.png"/><Relationship Id="rId17" Type="http://schemas.openxmlformats.org/officeDocument/2006/relationships/image" Target="../media/image86.png"/><Relationship Id="rId2" Type="http://schemas.openxmlformats.org/officeDocument/2006/relationships/image" Target="../media/image74.png"/><Relationship Id="rId16" Type="http://schemas.openxmlformats.org/officeDocument/2006/relationships/image" Target="../media/image85.png"/><Relationship Id="rId20" Type="http://schemas.openxmlformats.org/officeDocument/2006/relationships/image" Target="../media/image8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png"/><Relationship Id="rId11" Type="http://schemas.openxmlformats.org/officeDocument/2006/relationships/image" Target="../media/image81.png"/><Relationship Id="rId5" Type="http://schemas.openxmlformats.org/officeDocument/2006/relationships/image" Target="../media/image77.png"/><Relationship Id="rId15" Type="http://schemas.openxmlformats.org/officeDocument/2006/relationships/image" Target="../media/image84.png"/><Relationship Id="rId10" Type="http://schemas.openxmlformats.org/officeDocument/2006/relationships/image" Target="../media/image5.png"/><Relationship Id="rId19" Type="http://schemas.openxmlformats.org/officeDocument/2006/relationships/image" Target="../media/image88.png"/><Relationship Id="rId4" Type="http://schemas.openxmlformats.org/officeDocument/2006/relationships/image" Target="../media/image76.png"/><Relationship Id="rId9" Type="http://schemas.openxmlformats.org/officeDocument/2006/relationships/image" Target="../media/image6.png"/><Relationship Id="rId14" Type="http://schemas.openxmlformats.org/officeDocument/2006/relationships/image" Target="../media/image8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13" Type="http://schemas.openxmlformats.org/officeDocument/2006/relationships/image" Target="../media/image100.png"/><Relationship Id="rId3" Type="http://schemas.openxmlformats.org/officeDocument/2006/relationships/image" Target="../media/image92.png"/><Relationship Id="rId7" Type="http://schemas.openxmlformats.org/officeDocument/2006/relationships/image" Target="../media/image94.png"/><Relationship Id="rId12" Type="http://schemas.openxmlformats.org/officeDocument/2006/relationships/image" Target="../media/image99.png"/><Relationship Id="rId2" Type="http://schemas.openxmlformats.org/officeDocument/2006/relationships/image" Target="../media/image91.png"/><Relationship Id="rId16" Type="http://schemas.openxmlformats.org/officeDocument/2006/relationships/image" Target="../media/image10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7.png"/><Relationship Id="rId11" Type="http://schemas.openxmlformats.org/officeDocument/2006/relationships/image" Target="../media/image98.png"/><Relationship Id="rId5" Type="http://schemas.openxmlformats.org/officeDocument/2006/relationships/image" Target="../media/image82.png"/><Relationship Id="rId15" Type="http://schemas.openxmlformats.org/officeDocument/2006/relationships/image" Target="../media/image102.png"/><Relationship Id="rId10" Type="http://schemas.openxmlformats.org/officeDocument/2006/relationships/image" Target="../media/image97.png"/><Relationship Id="rId4" Type="http://schemas.openxmlformats.org/officeDocument/2006/relationships/image" Target="../media/image93.png"/><Relationship Id="rId9" Type="http://schemas.openxmlformats.org/officeDocument/2006/relationships/image" Target="../media/image96.png"/><Relationship Id="rId14" Type="http://schemas.openxmlformats.org/officeDocument/2006/relationships/image" Target="../media/image10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13" Type="http://schemas.openxmlformats.org/officeDocument/2006/relationships/image" Target="../media/image112.png"/><Relationship Id="rId18" Type="http://schemas.openxmlformats.org/officeDocument/2006/relationships/image" Target="../media/image79.png"/><Relationship Id="rId26" Type="http://schemas.openxmlformats.org/officeDocument/2006/relationships/image" Target="../media/image121.png"/><Relationship Id="rId3" Type="http://schemas.openxmlformats.org/officeDocument/2006/relationships/image" Target="../media/image105.png"/><Relationship Id="rId21" Type="http://schemas.openxmlformats.org/officeDocument/2006/relationships/image" Target="../media/image119.png"/><Relationship Id="rId7" Type="http://schemas.openxmlformats.org/officeDocument/2006/relationships/image" Target="../media/image106.png"/><Relationship Id="rId12" Type="http://schemas.openxmlformats.org/officeDocument/2006/relationships/image" Target="../media/image111.png"/><Relationship Id="rId17" Type="http://schemas.openxmlformats.org/officeDocument/2006/relationships/image" Target="../media/image116.png"/><Relationship Id="rId25" Type="http://schemas.openxmlformats.org/officeDocument/2006/relationships/image" Target="../media/image95.png"/><Relationship Id="rId2" Type="http://schemas.openxmlformats.org/officeDocument/2006/relationships/image" Target="../media/image104.png"/><Relationship Id="rId16" Type="http://schemas.openxmlformats.org/officeDocument/2006/relationships/image" Target="../media/image115.png"/><Relationship Id="rId20" Type="http://schemas.openxmlformats.org/officeDocument/2006/relationships/image" Target="../media/image118.png"/><Relationship Id="rId29" Type="http://schemas.openxmlformats.org/officeDocument/2006/relationships/image" Target="../media/image9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10.png"/><Relationship Id="rId24" Type="http://schemas.openxmlformats.org/officeDocument/2006/relationships/image" Target="../media/image93.png"/><Relationship Id="rId5" Type="http://schemas.openxmlformats.org/officeDocument/2006/relationships/image" Target="../media/image7.png"/><Relationship Id="rId15" Type="http://schemas.openxmlformats.org/officeDocument/2006/relationships/image" Target="../media/image114.png"/><Relationship Id="rId23" Type="http://schemas.openxmlformats.org/officeDocument/2006/relationships/image" Target="../media/image16.png"/><Relationship Id="rId28" Type="http://schemas.openxmlformats.org/officeDocument/2006/relationships/image" Target="../media/image123.png"/><Relationship Id="rId10" Type="http://schemas.openxmlformats.org/officeDocument/2006/relationships/image" Target="../media/image109.png"/><Relationship Id="rId19" Type="http://schemas.openxmlformats.org/officeDocument/2006/relationships/image" Target="../media/image117.png"/><Relationship Id="rId4" Type="http://schemas.openxmlformats.org/officeDocument/2006/relationships/image" Target="../media/image6.png"/><Relationship Id="rId9" Type="http://schemas.openxmlformats.org/officeDocument/2006/relationships/image" Target="../media/image108.png"/><Relationship Id="rId14" Type="http://schemas.openxmlformats.org/officeDocument/2006/relationships/image" Target="../media/image113.png"/><Relationship Id="rId22" Type="http://schemas.openxmlformats.org/officeDocument/2006/relationships/image" Target="../media/image120.png"/><Relationship Id="rId27" Type="http://schemas.openxmlformats.org/officeDocument/2006/relationships/image" Target="../media/image1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66700" y="9118600"/>
            <a:ext cx="18808700" cy="1168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8500" y="9486900"/>
            <a:ext cx="1181100" cy="927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1200" y="9448800"/>
            <a:ext cx="3200400" cy="6223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301040800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2921000" y="9690100"/>
            <a:ext cx="317500" cy="254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-2147483648" y="2147483647"/>
            <a:ext cx="2147483647" cy="301040800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-4864100" y="5143500"/>
            <a:ext cx="11087100" cy="254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301040800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2153900" y="5054600"/>
            <a:ext cx="10922000" cy="2540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-2147483648" y="2147483647"/>
            <a:ext cx="2147483647" cy="301040800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0800000">
            <a:off x="-228600" y="596900"/>
            <a:ext cx="18732500" cy="254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922500" y="9385300"/>
            <a:ext cx="2946400" cy="7874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595600" y="9588500"/>
            <a:ext cx="254000" cy="2540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96900" y="520700"/>
            <a:ext cx="152400" cy="1524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538700" y="520700"/>
            <a:ext cx="152400" cy="152400"/>
          </a:xfrm>
          <a:prstGeom prst="rect">
            <a:avLst/>
          </a:prstGeom>
        </p:spPr>
      </p:pic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338300" y="927100"/>
            <a:ext cx="2184400" cy="939800"/>
          </a:xfrm>
          <a:prstGeom prst="rect">
            <a:avLst/>
          </a:prstGeom>
        </p:spPr>
      </p:pic>
      <p:grpSp>
        <p:nvGrpSpPr>
          <p:cNvPr id="19" name="Group 1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6522700" y="914400"/>
            <a:ext cx="838200" cy="8382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006600" y="2082800"/>
            <a:ext cx="10706100" cy="46990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064000" y="3314700"/>
            <a:ext cx="16408400" cy="63500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362200" y="2565400"/>
            <a:ext cx="8559800" cy="11938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38989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5300" y="1638300"/>
            <a:ext cx="1219200" cy="1460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8000" y="2463800"/>
            <a:ext cx="3771900" cy="850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92900" y="1638300"/>
            <a:ext cx="1358900" cy="1460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42100" y="2247900"/>
            <a:ext cx="3771900" cy="1333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55500" y="1638300"/>
            <a:ext cx="1206500" cy="1460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255500" y="2235200"/>
            <a:ext cx="4622800" cy="13335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301040800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-5400000">
            <a:off x="5511800" y="2540000"/>
            <a:ext cx="1460500" cy="2540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301040800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-5400000">
            <a:off x="10972800" y="2590800"/>
            <a:ext cx="1460500" cy="25400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052878800"/>
            <a:chOff x="0" y="0"/>
            <a:chExt cx="0" cy="0"/>
          </a:xfrm>
        </p:grpSpPr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70100" y="850900"/>
            <a:ext cx="152400" cy="152400"/>
          </a:xfrm>
          <a:prstGeom prst="rect">
            <a:avLst/>
          </a:prstGeom>
        </p:spPr>
      </p:pic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301040800"/>
            <a:chOff x="0" y="0"/>
            <a:chExt cx="0" cy="0"/>
          </a:xfrm>
        </p:grpSpPr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10800000">
            <a:off x="2197100" y="927100"/>
            <a:ext cx="5486400" cy="254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32700" y="850900"/>
            <a:ext cx="152400" cy="152400"/>
          </a:xfrm>
          <a:prstGeom prst="rect">
            <a:avLst/>
          </a:prstGeom>
        </p:spPr>
      </p:pic>
      <p:grpSp>
        <p:nvGrpSpPr>
          <p:cNvPr id="18" name="Group 18"/>
          <p:cNvGrpSpPr/>
          <p:nvPr/>
        </p:nvGrpSpPr>
        <p:grpSpPr>
          <a:xfrm>
            <a:off x="2147483647" y="2147483647"/>
            <a:ext cx="2147483647" cy="2052878800"/>
            <a:chOff x="0" y="0"/>
            <a:chExt cx="0" cy="0"/>
          </a:xfrm>
        </p:grpSpPr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502900" y="850900"/>
            <a:ext cx="152400" cy="152400"/>
          </a:xfrm>
          <a:prstGeom prst="rect">
            <a:avLst/>
          </a:prstGeom>
        </p:spPr>
      </p:pic>
      <p:grpSp>
        <p:nvGrpSpPr>
          <p:cNvPr id="20" name="Group 20"/>
          <p:cNvGrpSpPr/>
          <p:nvPr/>
        </p:nvGrpSpPr>
        <p:grpSpPr>
          <a:xfrm>
            <a:off x="2147483647" y="2147483647"/>
            <a:ext cx="2147483647" cy="301040800"/>
            <a:chOff x="0" y="0"/>
            <a:chExt cx="0" cy="0"/>
          </a:xfrm>
        </p:grpSpPr>
      </p:grpSp>
      <p:pic>
        <p:nvPicPr>
          <p:cNvPr id="21" name="Picture 2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10800000">
            <a:off x="10642600" y="927100"/>
            <a:ext cx="5486400" cy="254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065500" y="850900"/>
            <a:ext cx="152400" cy="152400"/>
          </a:xfrm>
          <a:prstGeom prst="rect">
            <a:avLst/>
          </a:prstGeom>
        </p:spPr>
      </p:pic>
      <p:grpSp>
        <p:nvGrpSpPr>
          <p:cNvPr id="23" name="Group 23"/>
          <p:cNvGrpSpPr/>
          <p:nvPr/>
        </p:nvGrpSpPr>
        <p:grpSpPr>
          <a:xfrm>
            <a:off x="2147483647" y="2147483647"/>
            <a:ext cx="2147483647" cy="301040800"/>
            <a:chOff x="0" y="0"/>
            <a:chExt cx="0" cy="0"/>
          </a:xfrm>
        </p:grpSpPr>
      </p:grpSp>
      <p:pic>
        <p:nvPicPr>
          <p:cNvPr id="24" name="Picture 2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27000000">
            <a:off x="12153900" y="5054600"/>
            <a:ext cx="10922000" cy="25400"/>
          </a:xfrm>
          <a:prstGeom prst="rect">
            <a:avLst/>
          </a:prstGeom>
        </p:spPr>
      </p:pic>
      <p:grpSp>
        <p:nvGrpSpPr>
          <p:cNvPr id="25" name="Group 25"/>
          <p:cNvGrpSpPr/>
          <p:nvPr/>
        </p:nvGrpSpPr>
        <p:grpSpPr>
          <a:xfrm>
            <a:off x="-2147483648" y="2147483647"/>
            <a:ext cx="2147483647" cy="301040800"/>
            <a:chOff x="0" y="0"/>
            <a:chExt cx="0" cy="0"/>
          </a:xfrm>
        </p:grpSpPr>
      </p:grpSp>
      <p:pic>
        <p:nvPicPr>
          <p:cNvPr id="26" name="Picture 2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5400000">
            <a:off x="-4864100" y="5143500"/>
            <a:ext cx="11087100" cy="254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44600" y="596900"/>
            <a:ext cx="673100" cy="13335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975600" y="558800"/>
            <a:ext cx="2324100" cy="749300"/>
          </a:xfrm>
          <a:prstGeom prst="rect">
            <a:avLst/>
          </a:prstGeom>
        </p:spPr>
      </p:pic>
      <p:grpSp>
        <p:nvGrpSpPr>
          <p:cNvPr id="29" name="Group 29"/>
          <p:cNvGrpSpPr/>
          <p:nvPr/>
        </p:nvGrpSpPr>
        <p:grpSpPr>
          <a:xfrm>
            <a:off x="2147483647" y="2147483647"/>
            <a:ext cx="2147483647" cy="301040800"/>
            <a:chOff x="0" y="0"/>
            <a:chExt cx="0" cy="0"/>
          </a:xfrm>
        </p:grpSpPr>
      </p:grpSp>
      <p:pic>
        <p:nvPicPr>
          <p:cNvPr id="30" name="Picture 3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-5400000">
            <a:off x="609600" y="2540000"/>
            <a:ext cx="1460500" cy="254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331200" y="495300"/>
            <a:ext cx="1828800" cy="9906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810500" y="5740400"/>
            <a:ext cx="9296400" cy="299720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6446500" y="596900"/>
            <a:ext cx="723900" cy="1333500"/>
          </a:xfrm>
          <a:prstGeom prst="rect">
            <a:avLst/>
          </a:prstGeom>
        </p:spPr>
      </p:pic>
      <p:grpSp>
        <p:nvGrpSpPr>
          <p:cNvPr id="34" name="Group 3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5" name="Picture 35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368800" y="4432300"/>
            <a:ext cx="3048000" cy="5372100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181600" y="9512300"/>
            <a:ext cx="1295400" cy="165100"/>
          </a:xfrm>
          <a:prstGeom prst="rect">
            <a:avLst/>
          </a:prstGeom>
        </p:spPr>
      </p:pic>
      <p:grpSp>
        <p:nvGrpSpPr>
          <p:cNvPr id="37" name="Group 3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8" name="Picture 38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193800" y="6985000"/>
            <a:ext cx="4076700" cy="2832100"/>
          </a:xfrm>
          <a:prstGeom prst="rect">
            <a:avLst/>
          </a:prstGeom>
        </p:spPr>
      </p:pic>
      <p:pic>
        <p:nvPicPr>
          <p:cNvPr id="39" name="Picture 39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-266700" y="9791700"/>
            <a:ext cx="18808700" cy="520700"/>
          </a:xfrm>
          <a:prstGeom prst="rect">
            <a:avLst/>
          </a:prstGeom>
        </p:spPr>
      </p:pic>
      <p:pic>
        <p:nvPicPr>
          <p:cNvPr id="40" name="Picture 40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270500" y="5511800"/>
            <a:ext cx="1244600" cy="12446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66700" y="9791700"/>
            <a:ext cx="18808700" cy="5207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-2147483648" y="2147483647"/>
            <a:ext cx="2147483647" cy="301040800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864100" y="5143500"/>
            <a:ext cx="11087100" cy="254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301040800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2153900" y="5054600"/>
            <a:ext cx="10922000" cy="254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-2147483648" y="2147483647"/>
            <a:ext cx="2147483647" cy="301040800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-228600" y="596900"/>
            <a:ext cx="18732500" cy="25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6900" y="520700"/>
            <a:ext cx="152400" cy="152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538700" y="520700"/>
            <a:ext cx="152400" cy="1524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89300" y="4165600"/>
            <a:ext cx="11264900" cy="23876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7056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5600" y="0"/>
            <a:ext cx="11811000" cy="17526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301040800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2153900" y="5054600"/>
            <a:ext cx="10922000" cy="254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-2147483648" y="2147483647"/>
            <a:ext cx="2147483647" cy="301040800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-4864100" y="5143500"/>
            <a:ext cx="11087100" cy="25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79600" y="558800"/>
            <a:ext cx="2501900" cy="7493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16100" y="495300"/>
            <a:ext cx="2387600" cy="9906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44600" y="596900"/>
            <a:ext cx="673100" cy="133350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732000" y="876300"/>
            <a:ext cx="2628900" cy="749300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301040800"/>
            <a:chOff x="0" y="0"/>
            <a:chExt cx="0" cy="0"/>
          </a:xfrm>
        </p:grpSpPr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10800000">
            <a:off x="1295400" y="4572000"/>
            <a:ext cx="4419600" cy="25400"/>
          </a:xfrm>
          <a:prstGeom prst="rect">
            <a:avLst/>
          </a:prstGeom>
        </p:spPr>
      </p:pic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620000" y="2336800"/>
            <a:ext cx="9194800" cy="47244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20000" y="7366000"/>
            <a:ext cx="4127500" cy="22098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090400" y="7366000"/>
            <a:ext cx="4686300" cy="22098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57300" y="5041900"/>
            <a:ext cx="4749800" cy="4318000"/>
          </a:xfrm>
          <a:prstGeom prst="rect">
            <a:avLst/>
          </a:prstGeom>
        </p:spPr>
      </p:pic>
      <p:grpSp>
        <p:nvGrpSpPr>
          <p:cNvPr id="20" name="Group 2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1" name="Picture 2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642100" y="7442200"/>
            <a:ext cx="5422900" cy="11303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92800" y="8674100"/>
            <a:ext cx="6235700" cy="787400"/>
          </a:xfrm>
          <a:prstGeom prst="rect">
            <a:avLst/>
          </a:prstGeom>
        </p:spPr>
      </p:pic>
      <p:grpSp>
        <p:nvGrpSpPr>
          <p:cNvPr id="23" name="Group 2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4" name="Picture 24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823700" y="7442200"/>
            <a:ext cx="5003800" cy="11303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2090400" y="8686800"/>
            <a:ext cx="4838700" cy="8128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117600" y="2070100"/>
            <a:ext cx="4851400" cy="27813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2100" y="0"/>
            <a:ext cx="11874500" cy="1981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654800" cy="102870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301040800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1295400" y="4572000"/>
            <a:ext cx="4419600" cy="254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-2147483648" y="2147483647"/>
            <a:ext cx="2147483647" cy="301040800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-4864100" y="5143500"/>
            <a:ext cx="11087100" cy="254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301040800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2153900" y="5054600"/>
            <a:ext cx="10922000" cy="25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24700" y="3200400"/>
            <a:ext cx="9994900" cy="19558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00900" y="6210300"/>
            <a:ext cx="9994900" cy="35052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44600" y="596900"/>
            <a:ext cx="673100" cy="13335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77100" y="736600"/>
            <a:ext cx="3124200" cy="14986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073900" y="3543300"/>
            <a:ext cx="9779000" cy="14986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70700" y="2336800"/>
            <a:ext cx="5016500" cy="8636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769100" y="5384800"/>
            <a:ext cx="7353300" cy="8636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04900" y="2070100"/>
            <a:ext cx="4864100" cy="29337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972300" y="6438900"/>
            <a:ext cx="5562600" cy="32004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2522200" y="6438900"/>
            <a:ext cx="4356100" cy="32004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244600" y="5003800"/>
            <a:ext cx="4229100" cy="23876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879600" y="558800"/>
            <a:ext cx="2501900" cy="7493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816100" y="495300"/>
            <a:ext cx="2387600" cy="9906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66700" y="9791700"/>
            <a:ext cx="18808700" cy="5207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-2147483648" y="2147483647"/>
            <a:ext cx="2147483647" cy="301040800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864100" y="5143500"/>
            <a:ext cx="11087100" cy="254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301040800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2153900" y="5054600"/>
            <a:ext cx="10922000" cy="254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-2147483648" y="2147483647"/>
            <a:ext cx="2147483647" cy="301040800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-228600" y="596900"/>
            <a:ext cx="18732500" cy="25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6900" y="520700"/>
            <a:ext cx="152400" cy="152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538700" y="520700"/>
            <a:ext cx="152400" cy="1524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24600" y="4165600"/>
            <a:ext cx="5905500" cy="24003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53900" y="4432300"/>
            <a:ext cx="4673600" cy="6172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6200" y="4445000"/>
            <a:ext cx="10121900" cy="6172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42900" y="1727200"/>
            <a:ext cx="16484600" cy="24511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052878800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70100" y="850900"/>
            <a:ext cx="152400" cy="1524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301040800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2197100" y="927100"/>
            <a:ext cx="5486400" cy="25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32700" y="850900"/>
            <a:ext cx="152400" cy="1524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052878800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02900" y="850900"/>
            <a:ext cx="152400" cy="152400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301040800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10642600" y="927100"/>
            <a:ext cx="5486400" cy="254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65500" y="850900"/>
            <a:ext cx="152400" cy="1524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15300" y="558800"/>
            <a:ext cx="2057400" cy="7493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533400" y="9410700"/>
            <a:ext cx="18808700" cy="5207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26400" y="495300"/>
            <a:ext cx="2197100" cy="9906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44600" y="596900"/>
            <a:ext cx="673100" cy="13335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5651500"/>
            <a:ext cx="18288000" cy="46482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46200" y="5981700"/>
            <a:ext cx="10121900" cy="3822700"/>
          </a:xfrm>
          <a:prstGeom prst="rect">
            <a:avLst/>
          </a:prstGeom>
        </p:spPr>
      </p:pic>
      <p:grpSp>
        <p:nvGrpSpPr>
          <p:cNvPr id="21" name="Group 21"/>
          <p:cNvGrpSpPr/>
          <p:nvPr/>
        </p:nvGrpSpPr>
        <p:grpSpPr>
          <a:xfrm>
            <a:off x="2147483647" y="2147483647"/>
            <a:ext cx="2147483647" cy="95250000"/>
            <a:chOff x="0" y="0"/>
            <a:chExt cx="0" cy="0"/>
          </a:xfrm>
        </p:grpSpPr>
      </p:grpSp>
      <p:pic>
        <p:nvPicPr>
          <p:cNvPr id="22" name="Picture 2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095500" y="7137400"/>
            <a:ext cx="3175000" cy="12700"/>
          </a:xfrm>
          <a:prstGeom prst="rect">
            <a:avLst/>
          </a:prstGeom>
        </p:spPr>
      </p:pic>
      <p:grpSp>
        <p:nvGrpSpPr>
          <p:cNvPr id="23" name="Group 23"/>
          <p:cNvGrpSpPr/>
          <p:nvPr/>
        </p:nvGrpSpPr>
        <p:grpSpPr>
          <a:xfrm>
            <a:off x="2147483647" y="2147483647"/>
            <a:ext cx="2147483647" cy="95250000"/>
            <a:chOff x="0" y="0"/>
            <a:chExt cx="0" cy="0"/>
          </a:xfrm>
        </p:grpSpPr>
      </p:grpSp>
      <p:pic>
        <p:nvPicPr>
          <p:cNvPr id="24" name="Picture 2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327900" y="7137400"/>
            <a:ext cx="3175000" cy="127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765300" y="7569200"/>
            <a:ext cx="4076700" cy="13589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819900" y="7569200"/>
            <a:ext cx="4318000" cy="13589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10800000">
            <a:off x="5067300" y="6286500"/>
            <a:ext cx="2400300" cy="22225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638300" y="4660900"/>
            <a:ext cx="3708400" cy="11811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485900" y="6286500"/>
            <a:ext cx="3924300" cy="8763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086600" y="6273800"/>
            <a:ext cx="3505200" cy="876300"/>
          </a:xfrm>
          <a:prstGeom prst="rect">
            <a:avLst/>
          </a:prstGeom>
        </p:spPr>
      </p:pic>
      <p:grpSp>
        <p:nvGrpSpPr>
          <p:cNvPr id="31" name="Group 31"/>
          <p:cNvGrpSpPr/>
          <p:nvPr/>
        </p:nvGrpSpPr>
        <p:grpSpPr>
          <a:xfrm>
            <a:off x="-2147483648" y="2147483647"/>
            <a:ext cx="2147483647" cy="301040800"/>
            <a:chOff x="0" y="0"/>
            <a:chExt cx="0" cy="0"/>
          </a:xfrm>
        </p:grpSpPr>
      </p:grpSp>
      <p:pic>
        <p:nvPicPr>
          <p:cNvPr id="32" name="Picture 32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 rot="5400000">
            <a:off x="-4864100" y="5143500"/>
            <a:ext cx="11087100" cy="25400"/>
          </a:xfrm>
          <a:prstGeom prst="rect">
            <a:avLst/>
          </a:prstGeom>
        </p:spPr>
      </p:pic>
      <p:grpSp>
        <p:nvGrpSpPr>
          <p:cNvPr id="33" name="Group 33"/>
          <p:cNvGrpSpPr/>
          <p:nvPr/>
        </p:nvGrpSpPr>
        <p:grpSpPr>
          <a:xfrm>
            <a:off x="2147483647" y="2147483647"/>
            <a:ext cx="2147483647" cy="301040800"/>
            <a:chOff x="0" y="0"/>
            <a:chExt cx="0" cy="0"/>
          </a:xfrm>
        </p:grpSpPr>
      </p:grpSp>
      <p:pic>
        <p:nvPicPr>
          <p:cNvPr id="34" name="Picture 34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 rot="5400000">
            <a:off x="12153900" y="5054600"/>
            <a:ext cx="10922000" cy="25400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266700" y="9791700"/>
            <a:ext cx="18808700" cy="520700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2153900" y="5994400"/>
            <a:ext cx="4673600" cy="3810000"/>
          </a:xfrm>
          <a:prstGeom prst="rect">
            <a:avLst/>
          </a:prstGeom>
        </p:spPr>
      </p:pic>
      <p:grpSp>
        <p:nvGrpSpPr>
          <p:cNvPr id="37" name="Group 37"/>
          <p:cNvGrpSpPr/>
          <p:nvPr/>
        </p:nvGrpSpPr>
        <p:grpSpPr>
          <a:xfrm>
            <a:off x="2147483647" y="2147483647"/>
            <a:ext cx="2147483647" cy="95250000"/>
            <a:chOff x="0" y="0"/>
            <a:chExt cx="0" cy="0"/>
          </a:xfrm>
        </p:grpSpPr>
      </p:grpSp>
      <p:pic>
        <p:nvPicPr>
          <p:cNvPr id="38" name="Picture 3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852400" y="7137400"/>
            <a:ext cx="3175000" cy="12700"/>
          </a:xfrm>
          <a:prstGeom prst="rect">
            <a:avLst/>
          </a:prstGeom>
        </p:spPr>
      </p:pic>
      <p:pic>
        <p:nvPicPr>
          <p:cNvPr id="39" name="Picture 39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1950700" y="7607300"/>
            <a:ext cx="4864100" cy="1346200"/>
          </a:xfrm>
          <a:prstGeom prst="rect">
            <a:avLst/>
          </a:prstGeom>
        </p:spPr>
      </p:pic>
      <p:pic>
        <p:nvPicPr>
          <p:cNvPr id="40" name="Picture 40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2573000" y="4597400"/>
            <a:ext cx="3492500" cy="1181100"/>
          </a:xfrm>
          <a:prstGeom prst="rect">
            <a:avLst/>
          </a:prstGeom>
        </p:spPr>
      </p:pic>
      <p:pic>
        <p:nvPicPr>
          <p:cNvPr id="41" name="Picture 41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3766800" y="5334000"/>
            <a:ext cx="3327400" cy="673100"/>
          </a:xfrm>
          <a:prstGeom prst="rect">
            <a:avLst/>
          </a:prstGeom>
        </p:spPr>
      </p:pic>
      <p:pic>
        <p:nvPicPr>
          <p:cNvPr id="42" name="Picture 42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2280900" y="6311900"/>
            <a:ext cx="3924300" cy="876300"/>
          </a:xfrm>
          <a:prstGeom prst="rect">
            <a:avLst/>
          </a:prstGeom>
        </p:spPr>
      </p:pic>
      <p:pic>
        <p:nvPicPr>
          <p:cNvPr id="43" name="Picture 43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927100" y="3683000"/>
            <a:ext cx="4318000" cy="850900"/>
          </a:xfrm>
          <a:prstGeom prst="rect">
            <a:avLst/>
          </a:prstGeom>
        </p:spPr>
      </p:pic>
      <p:pic>
        <p:nvPicPr>
          <p:cNvPr id="44" name="Picture 44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1353800" y="3708400"/>
            <a:ext cx="4521200" cy="850900"/>
          </a:xfrm>
          <a:prstGeom prst="rect">
            <a:avLst/>
          </a:prstGeom>
        </p:spPr>
      </p:pic>
      <p:pic>
        <p:nvPicPr>
          <p:cNvPr id="45" name="Picture 45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6096000" y="4673600"/>
            <a:ext cx="4889500" cy="1168400"/>
          </a:xfrm>
          <a:prstGeom prst="rect">
            <a:avLst/>
          </a:prstGeom>
        </p:spPr>
      </p:pic>
      <p:pic>
        <p:nvPicPr>
          <p:cNvPr id="46" name="Picture 46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6446500" y="596900"/>
            <a:ext cx="723900" cy="13335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2100" y="0"/>
            <a:ext cx="11874500" cy="1981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654800" cy="102997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-2147483648" y="2147483647"/>
            <a:ext cx="2147483647" cy="301040800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-4864100" y="5143500"/>
            <a:ext cx="11087100" cy="25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79600" y="558800"/>
            <a:ext cx="3073400" cy="7493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46200" y="558800"/>
            <a:ext cx="3949700" cy="990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44600" y="596900"/>
            <a:ext cx="673100" cy="13335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92200" y="2070100"/>
            <a:ext cx="4394200" cy="2933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741900" y="4914900"/>
            <a:ext cx="381000" cy="4953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83400" y="2184400"/>
            <a:ext cx="5397500" cy="22225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239000" y="3048000"/>
            <a:ext cx="4851400" cy="1371600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07962500"/>
            <a:chOff x="0" y="0"/>
            <a:chExt cx="0" cy="0"/>
          </a:xfrm>
        </p:grpSpPr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10800000">
            <a:off x="6883400" y="3848100"/>
            <a:ext cx="3060700" cy="127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623800" y="2184400"/>
            <a:ext cx="5397500" cy="22225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83400" y="4737100"/>
            <a:ext cx="5397500" cy="22225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208500" y="2374900"/>
            <a:ext cx="533400" cy="4699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997700" y="4864100"/>
            <a:ext cx="1371600" cy="5588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2903200" y="3048000"/>
            <a:ext cx="4876800" cy="13716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264400" y="5588000"/>
            <a:ext cx="4838700" cy="13716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623800" y="4737100"/>
            <a:ext cx="5397500" cy="22225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2801600" y="4864100"/>
            <a:ext cx="2184400" cy="5588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2979400" y="5575300"/>
            <a:ext cx="4876800" cy="13716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175500" y="2324100"/>
            <a:ext cx="1587500" cy="5588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903200" y="2362200"/>
            <a:ext cx="990600" cy="8763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400800" y="7962900"/>
            <a:ext cx="10858500" cy="1651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3400" y="2184400"/>
            <a:ext cx="5397500" cy="2222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23800" y="2184400"/>
            <a:ext cx="5397500" cy="2222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3400" y="4737100"/>
            <a:ext cx="5397500" cy="2222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23800" y="4737100"/>
            <a:ext cx="5397500" cy="2222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2100" y="0"/>
            <a:ext cx="11874500" cy="1981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6654800" cy="102870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-2147483648" y="2147483647"/>
            <a:ext cx="2147483647" cy="301040800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-4864100" y="5143500"/>
            <a:ext cx="11087100" cy="25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79600" y="558800"/>
            <a:ext cx="3073400" cy="7493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46200" y="558800"/>
            <a:ext cx="3949700" cy="9906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44600" y="596900"/>
            <a:ext cx="673100" cy="13335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92200" y="2070100"/>
            <a:ext cx="5067300" cy="29337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569700" y="4965700"/>
            <a:ext cx="546100" cy="4699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27800" y="7962900"/>
            <a:ext cx="10718800" cy="1638300"/>
          </a:xfrm>
          <a:prstGeom prst="rect">
            <a:avLst/>
          </a:prstGeom>
        </p:spPr>
      </p:pic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301040800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10800000">
            <a:off x="1295400" y="4572000"/>
            <a:ext cx="4419600" cy="254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95400" y="5435600"/>
            <a:ext cx="4381500" cy="25654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239000" y="3009900"/>
            <a:ext cx="4978400" cy="10668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175500" y="2362200"/>
            <a:ext cx="1346200" cy="8763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2890500" y="3009900"/>
            <a:ext cx="4978400" cy="10668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2903200" y="2336800"/>
            <a:ext cx="2260600" cy="5842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023100" y="4876800"/>
            <a:ext cx="3111500" cy="5842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251700" y="5562600"/>
            <a:ext cx="4978400" cy="10668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77800" y="4876800"/>
            <a:ext cx="2095500" cy="5842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2966700" y="5537200"/>
            <a:ext cx="4953000" cy="10668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2100" y="0"/>
            <a:ext cx="11874500" cy="1981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654800" cy="102870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-2147483648" y="2147483647"/>
            <a:ext cx="2147483647" cy="301040800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-4864100" y="5143500"/>
            <a:ext cx="11087100" cy="25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4600" y="596900"/>
            <a:ext cx="673100" cy="1333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79600" y="558800"/>
            <a:ext cx="3073400" cy="7493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46200" y="558800"/>
            <a:ext cx="3949700" cy="990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17600" y="2032000"/>
            <a:ext cx="4800600" cy="29337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07962500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0800000">
            <a:off x="6934200" y="3848100"/>
            <a:ext cx="3060700" cy="127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83400" y="2184400"/>
            <a:ext cx="5397500" cy="22225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623800" y="2184400"/>
            <a:ext cx="5397500" cy="22225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83400" y="4737100"/>
            <a:ext cx="5397500" cy="22225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623800" y="4737100"/>
            <a:ext cx="5397500" cy="22225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569700" y="4965700"/>
            <a:ext cx="546100" cy="4699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56400" y="7708900"/>
            <a:ext cx="10515600" cy="20955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210300" y="2806700"/>
            <a:ext cx="6032500" cy="14478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175500" y="2362200"/>
            <a:ext cx="1028700" cy="8763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671300" y="2806700"/>
            <a:ext cx="6235700" cy="14478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2903200" y="2362200"/>
            <a:ext cx="1028700" cy="8763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124700" y="4889500"/>
            <a:ext cx="1028700" cy="8763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223000" y="5359400"/>
            <a:ext cx="6032500" cy="14478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2915900" y="4889500"/>
            <a:ext cx="1028700" cy="8763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772900" y="5346700"/>
            <a:ext cx="6210300" cy="14478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2100" y="0"/>
            <a:ext cx="11874500" cy="1981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654800" cy="102870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-2147483648" y="2147483647"/>
            <a:ext cx="2147483647" cy="301040800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-4864100" y="5143500"/>
            <a:ext cx="11087100" cy="25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4600" y="596900"/>
            <a:ext cx="673100" cy="1333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79600" y="558800"/>
            <a:ext cx="3073400" cy="7493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00900" y="6197600"/>
            <a:ext cx="5283200" cy="297180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661900" y="6197600"/>
            <a:ext cx="5283200" cy="2971800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00900" y="3086100"/>
            <a:ext cx="5283200" cy="2971800"/>
          </a:xfrm>
          <a:prstGeom prst="rect">
            <a:avLst/>
          </a:prstGeom>
        </p:spPr>
      </p:pic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611100" y="3086100"/>
            <a:ext cx="5283200" cy="29718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46200" y="558800"/>
            <a:ext cx="3949700" cy="9906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17600" y="2032000"/>
            <a:ext cx="4038600" cy="29337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301040800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7000000">
            <a:off x="12153900" y="5054600"/>
            <a:ext cx="10922000" cy="254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-2147483648" y="2147483647"/>
            <a:ext cx="2147483647" cy="301040800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864100" y="5143500"/>
            <a:ext cx="11087100" cy="25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66700" y="9791700"/>
            <a:ext cx="18808700" cy="520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7500" y="4000500"/>
            <a:ext cx="6299200" cy="8382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381000000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6000" y="1295400"/>
            <a:ext cx="14566900" cy="25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1400" y="952500"/>
            <a:ext cx="16217900" cy="808990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381000000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17800" y="1943100"/>
            <a:ext cx="13500100" cy="254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86000" y="4699000"/>
            <a:ext cx="6299200" cy="8382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86000" y="6070600"/>
            <a:ext cx="6299200" cy="8382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11400" y="7416800"/>
            <a:ext cx="6248400" cy="8382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18700" y="4699000"/>
            <a:ext cx="6299200" cy="8382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18700" y="6070600"/>
            <a:ext cx="6299200" cy="8382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56800" y="7416800"/>
            <a:ext cx="6248400" cy="8382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47900" y="1727200"/>
            <a:ext cx="12827000" cy="31750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692400" y="4660900"/>
            <a:ext cx="2578100" cy="11176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325100" y="4737100"/>
            <a:ext cx="3073400" cy="10287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312400" y="6070600"/>
            <a:ext cx="5080000" cy="10160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325100" y="7429500"/>
            <a:ext cx="4165600" cy="10160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86000" y="4699000"/>
            <a:ext cx="6299200" cy="8382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679700" y="4749800"/>
            <a:ext cx="2349500" cy="10287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679700" y="7429500"/>
            <a:ext cx="4127500" cy="10287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679700" y="6070600"/>
            <a:ext cx="2959100" cy="10287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66700" y="9791700"/>
            <a:ext cx="18808700" cy="5207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-2147483648" y="2147483647"/>
            <a:ext cx="2147483647" cy="301040800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864100" y="5143500"/>
            <a:ext cx="11087100" cy="254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301040800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2153900" y="5054600"/>
            <a:ext cx="10922000" cy="254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-2147483648" y="2147483647"/>
            <a:ext cx="2147483647" cy="301040800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-228600" y="596900"/>
            <a:ext cx="18732500" cy="25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6900" y="520700"/>
            <a:ext cx="152400" cy="152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538700" y="520700"/>
            <a:ext cx="152400" cy="1524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71600" y="4165600"/>
            <a:ext cx="13703300" cy="23876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2100" y="0"/>
            <a:ext cx="11874500" cy="1981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654800" cy="102870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-2147483648" y="2147483647"/>
            <a:ext cx="2147483647" cy="301040800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-4864100" y="5143500"/>
            <a:ext cx="11087100" cy="25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4600" y="596900"/>
            <a:ext cx="673100" cy="1333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77100" y="736600"/>
            <a:ext cx="1917700" cy="1498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79600" y="558800"/>
            <a:ext cx="3467100" cy="7493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94500" y="3124200"/>
            <a:ext cx="11315700" cy="55626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725900" y="8953500"/>
            <a:ext cx="1054100" cy="1054100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301040800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10800000">
            <a:off x="1295400" y="4572000"/>
            <a:ext cx="4419600" cy="254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159000" y="558800"/>
            <a:ext cx="3098800" cy="9906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17600" y="2057400"/>
            <a:ext cx="5372100" cy="29337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496300" y="8801100"/>
            <a:ext cx="8089900" cy="8001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320800" y="5359400"/>
            <a:ext cx="4152900" cy="1905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66700" y="9791700"/>
            <a:ext cx="18808700" cy="5207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-2147483648" y="2147483647"/>
            <a:ext cx="2147483647" cy="301040800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864100" y="5143500"/>
            <a:ext cx="11087100" cy="254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301040800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2153900" y="5054600"/>
            <a:ext cx="10922000" cy="254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-2147483648" y="2147483647"/>
            <a:ext cx="2147483647" cy="301040800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-228600" y="596900"/>
            <a:ext cx="18732500" cy="25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6900" y="520700"/>
            <a:ext cx="152400" cy="152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538700" y="520700"/>
            <a:ext cx="152400" cy="1524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05200" y="4165600"/>
            <a:ext cx="11760200" cy="23876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" y="0"/>
            <a:ext cx="18503900" cy="19812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301040800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53900" y="5054600"/>
            <a:ext cx="10922000" cy="254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-2147483648" y="2147483647"/>
            <a:ext cx="2147483647" cy="301040800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-4864100" y="5143500"/>
            <a:ext cx="11087100" cy="25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66700" y="9791700"/>
            <a:ext cx="18808700" cy="5207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57400" y="558800"/>
            <a:ext cx="3644900" cy="7493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94000" y="2336800"/>
            <a:ext cx="12687300" cy="71120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44600" y="596900"/>
            <a:ext cx="723900" cy="13335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93900" y="558800"/>
            <a:ext cx="3746500" cy="9906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66700" y="9055100"/>
            <a:ext cx="18808700" cy="1270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-2147483648" y="2147483647"/>
            <a:ext cx="2147483647" cy="301040800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864100" y="5143500"/>
            <a:ext cx="11087100" cy="254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301040800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2153900" y="5054600"/>
            <a:ext cx="10922000" cy="254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-2147483648" y="2147483647"/>
            <a:ext cx="2147483647" cy="301040800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-228600" y="596900"/>
            <a:ext cx="18732500" cy="25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6900" y="520700"/>
            <a:ext cx="152400" cy="152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538700" y="520700"/>
            <a:ext cx="152400" cy="15240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57800" y="863600"/>
            <a:ext cx="8496300" cy="68199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73600" y="3251200"/>
            <a:ext cx="9080500" cy="119634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20300" y="5562600"/>
            <a:ext cx="1993900" cy="18796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46600" y="9309100"/>
            <a:ext cx="8559800" cy="9525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600" y="3873500"/>
            <a:ext cx="3581400" cy="2273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89000" y="3898900"/>
            <a:ext cx="3581400" cy="2273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-266700" y="5842000"/>
            <a:ext cx="18808700" cy="46863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301040800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7000000">
            <a:off x="12153900" y="5054600"/>
            <a:ext cx="10922000" cy="25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56400" y="558800"/>
            <a:ext cx="4787900" cy="7493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44600" y="596900"/>
            <a:ext cx="723900" cy="13335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446500" y="596900"/>
            <a:ext cx="723900" cy="13335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07100" y="558800"/>
            <a:ext cx="5702300" cy="99060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-2147483648" y="2147483647"/>
            <a:ext cx="2147483647" cy="301040800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5400000">
            <a:off x="-4864100" y="5143500"/>
            <a:ext cx="11087100" cy="254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52900" y="1270000"/>
            <a:ext cx="9677400" cy="20701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-266700" y="9791700"/>
            <a:ext cx="18808700" cy="520700"/>
          </a:xfrm>
          <a:prstGeom prst="rect">
            <a:avLst/>
          </a:prstGeom>
        </p:spPr>
      </p:pic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2052878800"/>
            <a:chOff x="0" y="0"/>
            <a:chExt cx="0" cy="0"/>
          </a:xfrm>
        </p:grpSpPr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070100" y="850900"/>
            <a:ext cx="152400" cy="152400"/>
          </a:xfrm>
          <a:prstGeom prst="rect">
            <a:avLst/>
          </a:prstGeom>
        </p:spPr>
      </p:pic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301040800"/>
            <a:chOff x="0" y="0"/>
            <a:chExt cx="0" cy="0"/>
          </a:xfrm>
        </p:grpSpPr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10800000">
            <a:off x="2197100" y="927100"/>
            <a:ext cx="4064000" cy="254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261100" y="850900"/>
            <a:ext cx="152400" cy="152400"/>
          </a:xfrm>
          <a:prstGeom prst="rect">
            <a:avLst/>
          </a:prstGeom>
        </p:spPr>
      </p:pic>
      <p:grpSp>
        <p:nvGrpSpPr>
          <p:cNvPr id="20" name="Group 20"/>
          <p:cNvGrpSpPr/>
          <p:nvPr/>
        </p:nvGrpSpPr>
        <p:grpSpPr>
          <a:xfrm>
            <a:off x="2147483647" y="2147483647"/>
            <a:ext cx="2147483647" cy="2052878800"/>
            <a:chOff x="0" y="0"/>
            <a:chExt cx="0" cy="0"/>
          </a:xfrm>
        </p:grpSpPr>
      </p:grpSp>
      <p:pic>
        <p:nvPicPr>
          <p:cNvPr id="21" name="Picture 2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861800" y="850900"/>
            <a:ext cx="152400" cy="152400"/>
          </a:xfrm>
          <a:prstGeom prst="rect">
            <a:avLst/>
          </a:prstGeom>
        </p:spPr>
      </p:pic>
      <p:grpSp>
        <p:nvGrpSpPr>
          <p:cNvPr id="22" name="Group 22"/>
          <p:cNvGrpSpPr/>
          <p:nvPr/>
        </p:nvGrpSpPr>
        <p:grpSpPr>
          <a:xfrm>
            <a:off x="2147483647" y="2147483647"/>
            <a:ext cx="2147483647" cy="301040800"/>
            <a:chOff x="0" y="0"/>
            <a:chExt cx="0" cy="0"/>
          </a:xfrm>
        </p:grpSpPr>
      </p:grpSp>
      <p:pic>
        <p:nvPicPr>
          <p:cNvPr id="23" name="Picture 2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10800000">
            <a:off x="12001500" y="927100"/>
            <a:ext cx="4064000" cy="254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6065500" y="850900"/>
            <a:ext cx="152400" cy="1524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8800" y="3898900"/>
            <a:ext cx="3581400" cy="22733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448800" y="3924300"/>
            <a:ext cx="3581400" cy="22733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21600000">
            <a:off x="9423400" y="6819900"/>
            <a:ext cx="3670300" cy="2717800"/>
          </a:xfrm>
          <a:prstGeom prst="rect">
            <a:avLst/>
          </a:prstGeom>
        </p:spPr>
      </p:pic>
      <p:grpSp>
        <p:nvGrpSpPr>
          <p:cNvPr id="28" name="Group 2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9" name="Picture 29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740900" y="3073400"/>
            <a:ext cx="2476500" cy="28448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 rot="21600000">
            <a:off x="10401300" y="6045200"/>
            <a:ext cx="1663700" cy="5969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 rot="21600000">
            <a:off x="10401300" y="6057900"/>
            <a:ext cx="1651000" cy="6731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283700" y="7086600"/>
            <a:ext cx="3644900" cy="215900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21600000">
            <a:off x="13563600" y="6819900"/>
            <a:ext cx="3670300" cy="2717800"/>
          </a:xfrm>
          <a:prstGeom prst="rect">
            <a:avLst/>
          </a:prstGeom>
        </p:spPr>
      </p:pic>
      <p:grpSp>
        <p:nvGrpSpPr>
          <p:cNvPr id="34" name="Group 3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5" name="Picture 35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4097000" y="3136900"/>
            <a:ext cx="2413000" cy="2743200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 rot="21600000">
            <a:off x="14554200" y="6019800"/>
            <a:ext cx="1663700" cy="596900"/>
          </a:xfrm>
          <a:prstGeom prst="rect">
            <a:avLst/>
          </a:prstGeom>
        </p:spPr>
      </p:pic>
      <p:pic>
        <p:nvPicPr>
          <p:cNvPr id="37" name="Picture 37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 rot="21600000">
            <a:off x="14554200" y="6032500"/>
            <a:ext cx="1612900" cy="673100"/>
          </a:xfrm>
          <a:prstGeom prst="rect">
            <a:avLst/>
          </a:prstGeom>
        </p:spPr>
      </p:pic>
      <p:pic>
        <p:nvPicPr>
          <p:cNvPr id="38" name="Picture 38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3423900" y="7061200"/>
            <a:ext cx="3644900" cy="2159000"/>
          </a:xfrm>
          <a:prstGeom prst="rect">
            <a:avLst/>
          </a:prstGeom>
        </p:spPr>
      </p:pic>
      <p:pic>
        <p:nvPicPr>
          <p:cNvPr id="39" name="Picture 3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5900" y="3873500"/>
            <a:ext cx="3581400" cy="2273300"/>
          </a:xfrm>
          <a:prstGeom prst="rect">
            <a:avLst/>
          </a:prstGeom>
        </p:spPr>
      </p:pic>
      <p:pic>
        <p:nvPicPr>
          <p:cNvPr id="40" name="Picture 40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 rot="21600000">
            <a:off x="1117600" y="6819900"/>
            <a:ext cx="3670300" cy="2705100"/>
          </a:xfrm>
          <a:prstGeom prst="rect">
            <a:avLst/>
          </a:prstGeom>
        </p:spPr>
      </p:pic>
      <p:pic>
        <p:nvPicPr>
          <p:cNvPr id="41" name="Picture 41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 rot="21600000">
            <a:off x="2108200" y="6045200"/>
            <a:ext cx="1663700" cy="596900"/>
          </a:xfrm>
          <a:prstGeom prst="rect">
            <a:avLst/>
          </a:prstGeom>
        </p:spPr>
      </p:pic>
      <p:pic>
        <p:nvPicPr>
          <p:cNvPr id="42" name="Picture 42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 rot="21600000">
            <a:off x="2108200" y="6045200"/>
            <a:ext cx="1663700" cy="673100"/>
          </a:xfrm>
          <a:prstGeom prst="rect">
            <a:avLst/>
          </a:prstGeom>
        </p:spPr>
      </p:pic>
      <p:grpSp>
        <p:nvGrpSpPr>
          <p:cNvPr id="43" name="Group 4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44" name="Group 4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5" name="Picture 45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892300" y="3175000"/>
            <a:ext cx="1955800" cy="2705100"/>
          </a:xfrm>
          <a:prstGeom prst="rect">
            <a:avLst/>
          </a:prstGeom>
        </p:spPr>
      </p:pic>
      <p:grpSp>
        <p:nvGrpSpPr>
          <p:cNvPr id="46" name="Group 4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7" name="Picture 47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 rot="-2700000">
            <a:off x="1689100" y="2667000"/>
            <a:ext cx="1244600" cy="1244600"/>
          </a:xfrm>
          <a:prstGeom prst="rect">
            <a:avLst/>
          </a:prstGeom>
        </p:spPr>
      </p:pic>
      <p:pic>
        <p:nvPicPr>
          <p:cNvPr id="48" name="Picture 48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346200" y="7073900"/>
            <a:ext cx="3289300" cy="2159000"/>
          </a:xfrm>
          <a:prstGeom prst="rect">
            <a:avLst/>
          </a:prstGeom>
        </p:spPr>
      </p:pic>
      <p:pic>
        <p:nvPicPr>
          <p:cNvPr id="49" name="Picture 49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 rot="21600000">
            <a:off x="5270500" y="6807200"/>
            <a:ext cx="3670300" cy="2692400"/>
          </a:xfrm>
          <a:prstGeom prst="rect">
            <a:avLst/>
          </a:prstGeom>
        </p:spPr>
      </p:pic>
      <p:grpSp>
        <p:nvGrpSpPr>
          <p:cNvPr id="50" name="Group 5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1" name="Picture 51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5613400" y="2882900"/>
            <a:ext cx="2336800" cy="2997200"/>
          </a:xfrm>
          <a:prstGeom prst="rect">
            <a:avLst/>
          </a:prstGeom>
        </p:spPr>
      </p:pic>
      <p:pic>
        <p:nvPicPr>
          <p:cNvPr id="52" name="Picture 52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 rot="21600000">
            <a:off x="6261100" y="6019800"/>
            <a:ext cx="1663700" cy="596900"/>
          </a:xfrm>
          <a:prstGeom prst="rect">
            <a:avLst/>
          </a:prstGeom>
        </p:spPr>
      </p:pic>
      <p:pic>
        <p:nvPicPr>
          <p:cNvPr id="53" name="Picture 53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5486400" y="2768600"/>
            <a:ext cx="609600" cy="698500"/>
          </a:xfrm>
          <a:prstGeom prst="rect">
            <a:avLst/>
          </a:prstGeom>
        </p:spPr>
      </p:pic>
      <p:pic>
        <p:nvPicPr>
          <p:cNvPr id="54" name="Picture 54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 rot="21600000">
            <a:off x="6261100" y="6019800"/>
            <a:ext cx="1625600" cy="673100"/>
          </a:xfrm>
          <a:prstGeom prst="rect">
            <a:avLst/>
          </a:prstGeom>
        </p:spPr>
      </p:pic>
      <p:pic>
        <p:nvPicPr>
          <p:cNvPr id="55" name="Picture 55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5143500" y="7061200"/>
            <a:ext cx="3644900" cy="2159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147483648" y="2147483647"/>
            <a:ext cx="2147483647" cy="301040800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4864100" y="5143500"/>
            <a:ext cx="11087100" cy="254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301040800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53900" y="5054600"/>
            <a:ext cx="10922000" cy="25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66700" y="9791700"/>
            <a:ext cx="18808700" cy="5207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-2147483648" y="2147483647"/>
            <a:ext cx="2147483647" cy="301040800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-228600" y="596900"/>
            <a:ext cx="18732500" cy="25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6900" y="520700"/>
            <a:ext cx="152400" cy="152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538700" y="520700"/>
            <a:ext cx="152400" cy="1524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80100" y="4013200"/>
            <a:ext cx="6959600" cy="27432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147483648" y="2147483647"/>
            <a:ext cx="2147483647" cy="301040800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4864100" y="5143500"/>
            <a:ext cx="11087100" cy="254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301040800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53900" y="5054600"/>
            <a:ext cx="10922000" cy="25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4600" y="596900"/>
            <a:ext cx="723900" cy="1333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13700" y="558800"/>
            <a:ext cx="2260600" cy="7493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72400" y="495300"/>
            <a:ext cx="2616200" cy="10160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052878800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70100" y="850900"/>
            <a:ext cx="152400" cy="15240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301040800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0800000">
            <a:off x="2197100" y="927100"/>
            <a:ext cx="5486400" cy="254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32700" y="850900"/>
            <a:ext cx="152400" cy="1524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052878800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02900" y="850900"/>
            <a:ext cx="152400" cy="152400"/>
          </a:xfrm>
          <a:prstGeom prst="rect">
            <a:avLst/>
          </a:prstGeom>
        </p:spPr>
      </p:pic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301040800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0800000">
            <a:off x="10642600" y="927100"/>
            <a:ext cx="5486400" cy="254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065500" y="850900"/>
            <a:ext cx="152400" cy="1524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1485900" y="6985000"/>
            <a:ext cx="18808700" cy="25019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266700" y="9791700"/>
            <a:ext cx="18808700" cy="5207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02300" y="2247900"/>
            <a:ext cx="6870700" cy="4457700"/>
          </a:xfrm>
          <a:prstGeom prst="rect">
            <a:avLst/>
          </a:prstGeom>
        </p:spPr>
      </p:pic>
      <p:grpSp>
        <p:nvGrpSpPr>
          <p:cNvPr id="22" name="Group 2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3" name="Picture 2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057900" y="3073400"/>
            <a:ext cx="6172200" cy="35687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6446500" y="596900"/>
            <a:ext cx="723900" cy="13335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147483648" y="2147483647"/>
            <a:ext cx="2147483647" cy="301040800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4864100" y="5143500"/>
            <a:ext cx="11087100" cy="254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301040800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53900" y="5054600"/>
            <a:ext cx="10922000" cy="25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66700" y="9791700"/>
            <a:ext cx="18808700" cy="520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4600" y="596900"/>
            <a:ext cx="723900" cy="1333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99400" y="558800"/>
            <a:ext cx="2489200" cy="7493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052878800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92300" y="850900"/>
            <a:ext cx="152400" cy="15240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301040800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0800000">
            <a:off x="2032000" y="927100"/>
            <a:ext cx="5486400" cy="254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54900" y="850900"/>
            <a:ext cx="152400" cy="1524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010524300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629900" y="863600"/>
            <a:ext cx="152400" cy="152400"/>
          </a:xfrm>
          <a:prstGeom prst="rect">
            <a:avLst/>
          </a:prstGeom>
        </p:spPr>
      </p:pic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301040800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10800000">
            <a:off x="10756900" y="927100"/>
            <a:ext cx="5372100" cy="254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078200" y="863600"/>
            <a:ext cx="152400" cy="152400"/>
          </a:xfrm>
          <a:prstGeom prst="rect">
            <a:avLst/>
          </a:prstGeom>
        </p:spPr>
      </p:pic>
      <p:grpSp>
        <p:nvGrpSpPr>
          <p:cNvPr id="19" name="Group 1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136900" y="1498600"/>
            <a:ext cx="12014200" cy="78613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50200" y="495300"/>
            <a:ext cx="2438400" cy="9906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947400" y="9067800"/>
            <a:ext cx="7315200" cy="6731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6446500" y="596900"/>
            <a:ext cx="723900" cy="13335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3975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7400" y="1612900"/>
            <a:ext cx="1397000" cy="1041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2800" y="2336800"/>
            <a:ext cx="2895600" cy="1219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1500" y="4267200"/>
            <a:ext cx="14605000" cy="59182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301040800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-5400000">
            <a:off x="5511800" y="2705100"/>
            <a:ext cx="1460500" cy="254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052878800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70100" y="850900"/>
            <a:ext cx="152400" cy="1524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301040800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0800000">
            <a:off x="2197100" y="927100"/>
            <a:ext cx="5486400" cy="254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32700" y="850900"/>
            <a:ext cx="152400" cy="152400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052878800"/>
            <a:chOff x="0" y="0"/>
            <a:chExt cx="0" cy="0"/>
          </a:xfrm>
        </p:grpSpPr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02900" y="850900"/>
            <a:ext cx="152400" cy="152400"/>
          </a:xfrm>
          <a:prstGeom prst="rect">
            <a:avLst/>
          </a:prstGeom>
        </p:spPr>
      </p:pic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301040800"/>
            <a:chOff x="0" y="0"/>
            <a:chExt cx="0" cy="0"/>
          </a:xfrm>
        </p:grpSpPr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0800000">
            <a:off x="10642600" y="927100"/>
            <a:ext cx="5486400" cy="254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065500" y="850900"/>
            <a:ext cx="152400" cy="152400"/>
          </a:xfrm>
          <a:prstGeom prst="rect">
            <a:avLst/>
          </a:prstGeom>
        </p:spPr>
      </p:pic>
      <p:grpSp>
        <p:nvGrpSpPr>
          <p:cNvPr id="18" name="Group 18"/>
          <p:cNvGrpSpPr/>
          <p:nvPr/>
        </p:nvGrpSpPr>
        <p:grpSpPr>
          <a:xfrm>
            <a:off x="2147483647" y="2147483647"/>
            <a:ext cx="2147483647" cy="301040800"/>
            <a:chOff x="0" y="0"/>
            <a:chExt cx="0" cy="0"/>
          </a:xfrm>
        </p:grpSpPr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7000000">
            <a:off x="12153900" y="5054600"/>
            <a:ext cx="10922000" cy="25400"/>
          </a:xfrm>
          <a:prstGeom prst="rect">
            <a:avLst/>
          </a:prstGeom>
        </p:spPr>
      </p:pic>
      <p:grpSp>
        <p:nvGrpSpPr>
          <p:cNvPr id="20" name="Group 20"/>
          <p:cNvGrpSpPr/>
          <p:nvPr/>
        </p:nvGrpSpPr>
        <p:grpSpPr>
          <a:xfrm>
            <a:off x="-2147483648" y="2147483647"/>
            <a:ext cx="2147483647" cy="301040800"/>
            <a:chOff x="0" y="0"/>
            <a:chExt cx="0" cy="0"/>
          </a:xfrm>
        </p:grpSpPr>
      </p:grpSp>
      <p:pic>
        <p:nvPicPr>
          <p:cNvPr id="21" name="Picture 2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5400000">
            <a:off x="-4864100" y="5143500"/>
            <a:ext cx="11087100" cy="254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44600" y="596900"/>
            <a:ext cx="723900" cy="13335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75600" y="558800"/>
            <a:ext cx="2324100" cy="7493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-266700" y="9791700"/>
            <a:ext cx="18808700" cy="5207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21600000">
            <a:off x="7505700" y="1638300"/>
            <a:ext cx="9537700" cy="19812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160000" y="2159000"/>
            <a:ext cx="939800" cy="9398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293100" y="1816100"/>
            <a:ext cx="1524000" cy="1714500"/>
          </a:xfrm>
          <a:prstGeom prst="rect">
            <a:avLst/>
          </a:prstGeom>
        </p:spPr>
      </p:pic>
      <p:grpSp>
        <p:nvGrpSpPr>
          <p:cNvPr id="28" name="Group 2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9" name="Picture 29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430000" y="1841500"/>
            <a:ext cx="1905000" cy="15875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331200" y="495300"/>
            <a:ext cx="1828800" cy="9906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1455400" y="4051300"/>
            <a:ext cx="6273800" cy="6604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14300" y="1943100"/>
            <a:ext cx="4165600" cy="165100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6446500" y="596900"/>
            <a:ext cx="723900" cy="13335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500" y="6146800"/>
            <a:ext cx="7213600" cy="26797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301040800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10800000">
            <a:off x="1346200" y="5181600"/>
            <a:ext cx="7518400" cy="254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-1632673900" y="2147483647"/>
            <a:ext cx="2147483647" cy="301040800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-127000" y="9779000"/>
            <a:ext cx="18732500" cy="25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79600" y="558800"/>
            <a:ext cx="2324100" cy="7493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35200" y="495300"/>
            <a:ext cx="1828800" cy="990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92200" y="2197100"/>
            <a:ext cx="7340600" cy="33147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-2147483648" y="2147483647"/>
            <a:ext cx="2147483647" cy="301040800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-4775200" y="5537200"/>
            <a:ext cx="11087100" cy="254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44600" y="596900"/>
            <a:ext cx="723900" cy="1333500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301040800"/>
            <a:chOff x="0" y="0"/>
            <a:chExt cx="0" cy="0"/>
          </a:xfrm>
        </p:grpSpPr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11963400" y="4762500"/>
            <a:ext cx="11087100" cy="254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001000" y="2946400"/>
            <a:ext cx="9994900" cy="58928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708900" y="3670300"/>
            <a:ext cx="3860800" cy="11811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601200" y="2717800"/>
            <a:ext cx="2578100" cy="10033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566400" y="2146300"/>
            <a:ext cx="2997200" cy="9144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760200" y="6515100"/>
            <a:ext cx="5156200" cy="30480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953500" y="977900"/>
            <a:ext cx="7708900" cy="13081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4795500" y="8902700"/>
            <a:ext cx="2743200" cy="6604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300" y="1701800"/>
            <a:ext cx="15074900" cy="2425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2300" y="558800"/>
            <a:ext cx="4356100" cy="7493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301040800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2153900" y="5054600"/>
            <a:ext cx="10922000" cy="254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-2147483648" y="2147483647"/>
            <a:ext cx="2147483647" cy="301040800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-228600" y="9512300"/>
            <a:ext cx="18732500" cy="254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-2147483648" y="2147483647"/>
            <a:ext cx="2147483647" cy="301040800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-4864100" y="5143500"/>
            <a:ext cx="11087100" cy="25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06600" y="8166100"/>
            <a:ext cx="3340100" cy="9525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75500" y="8166100"/>
            <a:ext cx="3340100" cy="9525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62100" y="4851400"/>
            <a:ext cx="4826000" cy="41148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30400" y="4483100"/>
            <a:ext cx="2019300" cy="7239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82800" y="4546600"/>
            <a:ext cx="1790700" cy="7493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3400" y="6134100"/>
            <a:ext cx="6286500" cy="19431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31000" y="4851400"/>
            <a:ext cx="4826000" cy="41148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112000" y="4483100"/>
            <a:ext cx="2019300" cy="7239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200900" y="4533900"/>
            <a:ext cx="1854200" cy="6985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604000" y="6134100"/>
            <a:ext cx="4978400" cy="19304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899900" y="4851400"/>
            <a:ext cx="4826000" cy="41148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2280900" y="4483100"/>
            <a:ext cx="2019300" cy="7239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2382500" y="4533900"/>
            <a:ext cx="1917700" cy="762000"/>
          </a:xfrm>
          <a:prstGeom prst="rect">
            <a:avLst/>
          </a:prstGeom>
        </p:spPr>
      </p:pic>
      <p:grpSp>
        <p:nvGrpSpPr>
          <p:cNvPr id="23" name="Group 23"/>
          <p:cNvGrpSpPr/>
          <p:nvPr/>
        </p:nvGrpSpPr>
        <p:grpSpPr>
          <a:xfrm>
            <a:off x="2147483647" y="2147483647"/>
            <a:ext cx="2147483647" cy="2052878800"/>
            <a:chOff x="0" y="0"/>
            <a:chExt cx="0" cy="0"/>
          </a:xfrm>
        </p:grpSpPr>
      </p:grpSp>
      <p:pic>
        <p:nvPicPr>
          <p:cNvPr id="24" name="Picture 24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070100" y="850900"/>
            <a:ext cx="152400" cy="152400"/>
          </a:xfrm>
          <a:prstGeom prst="rect">
            <a:avLst/>
          </a:prstGeom>
        </p:spPr>
      </p:pic>
      <p:grpSp>
        <p:nvGrpSpPr>
          <p:cNvPr id="25" name="Group 25"/>
          <p:cNvGrpSpPr/>
          <p:nvPr/>
        </p:nvGrpSpPr>
        <p:grpSpPr>
          <a:xfrm>
            <a:off x="2147483647" y="2147483647"/>
            <a:ext cx="2147483647" cy="301040800"/>
            <a:chOff x="0" y="0"/>
            <a:chExt cx="0" cy="0"/>
          </a:xfrm>
        </p:grpSpPr>
      </p:grpSp>
      <p:pic>
        <p:nvPicPr>
          <p:cNvPr id="26" name="Picture 26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 rot="10800000">
            <a:off x="2197100" y="927100"/>
            <a:ext cx="4064000" cy="254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261100" y="850900"/>
            <a:ext cx="152400" cy="152400"/>
          </a:xfrm>
          <a:prstGeom prst="rect">
            <a:avLst/>
          </a:prstGeom>
        </p:spPr>
      </p:pic>
      <p:grpSp>
        <p:nvGrpSpPr>
          <p:cNvPr id="28" name="Group 28"/>
          <p:cNvGrpSpPr/>
          <p:nvPr/>
        </p:nvGrpSpPr>
        <p:grpSpPr>
          <a:xfrm>
            <a:off x="2147483647" y="2147483647"/>
            <a:ext cx="2147483647" cy="2052878800"/>
            <a:chOff x="0" y="0"/>
            <a:chExt cx="0" cy="0"/>
          </a:xfrm>
        </p:grpSpPr>
      </p:grpSp>
      <p:pic>
        <p:nvPicPr>
          <p:cNvPr id="29" name="Picture 29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1861800" y="850900"/>
            <a:ext cx="152400" cy="152400"/>
          </a:xfrm>
          <a:prstGeom prst="rect">
            <a:avLst/>
          </a:prstGeom>
        </p:spPr>
      </p:pic>
      <p:grpSp>
        <p:nvGrpSpPr>
          <p:cNvPr id="30" name="Group 30"/>
          <p:cNvGrpSpPr/>
          <p:nvPr/>
        </p:nvGrpSpPr>
        <p:grpSpPr>
          <a:xfrm>
            <a:off x="2147483647" y="2147483647"/>
            <a:ext cx="2147483647" cy="301040800"/>
            <a:chOff x="0" y="0"/>
            <a:chExt cx="0" cy="0"/>
          </a:xfrm>
        </p:grpSpPr>
      </p:grpSp>
      <p:pic>
        <p:nvPicPr>
          <p:cNvPr id="31" name="Picture 31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 rot="10800000">
            <a:off x="12001500" y="927100"/>
            <a:ext cx="4064000" cy="254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6065500" y="850900"/>
            <a:ext cx="152400" cy="152400"/>
          </a:xfrm>
          <a:prstGeom prst="rect">
            <a:avLst/>
          </a:prstGeom>
        </p:spPr>
      </p:pic>
      <p:grpSp>
        <p:nvGrpSpPr>
          <p:cNvPr id="33" name="Group 3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4" name="Picture 34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584700" y="4305300"/>
            <a:ext cx="1409700" cy="1079500"/>
          </a:xfrm>
          <a:prstGeom prst="rect">
            <a:avLst/>
          </a:prstGeom>
        </p:spPr>
      </p:pic>
      <p:grpSp>
        <p:nvGrpSpPr>
          <p:cNvPr id="35" name="Group 3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6" name="Picture 36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817100" y="4114800"/>
            <a:ext cx="1320800" cy="1320800"/>
          </a:xfrm>
          <a:prstGeom prst="rect">
            <a:avLst/>
          </a:prstGeom>
        </p:spPr>
      </p:pic>
      <p:grpSp>
        <p:nvGrpSpPr>
          <p:cNvPr id="37" name="Group 3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8" name="Picture 38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4960600" y="4165600"/>
            <a:ext cx="1244600" cy="1422400"/>
          </a:xfrm>
          <a:prstGeom prst="rect">
            <a:avLst/>
          </a:prstGeom>
        </p:spPr>
      </p:pic>
      <p:pic>
        <p:nvPicPr>
          <p:cNvPr id="39" name="Picture 39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-520700" y="9791700"/>
            <a:ext cx="18808700" cy="520700"/>
          </a:xfrm>
          <a:prstGeom prst="rect">
            <a:avLst/>
          </a:prstGeom>
        </p:spPr>
      </p:pic>
      <p:grpSp>
        <p:nvGrpSpPr>
          <p:cNvPr id="40" name="Group 40"/>
          <p:cNvGrpSpPr/>
          <p:nvPr/>
        </p:nvGrpSpPr>
        <p:grpSpPr>
          <a:xfrm>
            <a:off x="-1632673900" y="2147483647"/>
            <a:ext cx="2147483647" cy="301040800"/>
            <a:chOff x="0" y="0"/>
            <a:chExt cx="0" cy="0"/>
          </a:xfrm>
        </p:grpSpPr>
      </p:grpSp>
      <p:pic>
        <p:nvPicPr>
          <p:cNvPr id="41" name="Picture 41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 rot="10800000">
            <a:off x="-127000" y="9779000"/>
            <a:ext cx="18732500" cy="25400"/>
          </a:xfrm>
          <a:prstGeom prst="rect">
            <a:avLst/>
          </a:prstGeom>
        </p:spPr>
      </p:pic>
      <p:grpSp>
        <p:nvGrpSpPr>
          <p:cNvPr id="42" name="Group 42"/>
          <p:cNvGrpSpPr/>
          <p:nvPr/>
        </p:nvGrpSpPr>
        <p:grpSpPr>
          <a:xfrm>
            <a:off x="2147483647" y="2147483647"/>
            <a:ext cx="2147483647" cy="301040800"/>
            <a:chOff x="0" y="0"/>
            <a:chExt cx="0" cy="0"/>
          </a:xfrm>
        </p:grpSpPr>
      </p:grpSp>
      <p:pic>
        <p:nvPicPr>
          <p:cNvPr id="43" name="Picture 43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 rot="5400000">
            <a:off x="11963400" y="4762500"/>
            <a:ext cx="11087100" cy="25400"/>
          </a:xfrm>
          <a:prstGeom prst="rect">
            <a:avLst/>
          </a:prstGeom>
        </p:spPr>
      </p:pic>
      <p:grpSp>
        <p:nvGrpSpPr>
          <p:cNvPr id="44" name="Group 44"/>
          <p:cNvGrpSpPr/>
          <p:nvPr/>
        </p:nvGrpSpPr>
        <p:grpSpPr>
          <a:xfrm>
            <a:off x="-2147483648" y="2147483647"/>
            <a:ext cx="2147483647" cy="301040800"/>
            <a:chOff x="0" y="0"/>
            <a:chExt cx="0" cy="0"/>
          </a:xfrm>
        </p:grpSpPr>
      </p:grpSp>
      <p:pic>
        <p:nvPicPr>
          <p:cNvPr id="45" name="Picture 45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 rot="5400000">
            <a:off x="-4775200" y="5537200"/>
            <a:ext cx="11087100" cy="25400"/>
          </a:xfrm>
          <a:prstGeom prst="rect">
            <a:avLst/>
          </a:prstGeom>
        </p:spPr>
      </p:pic>
      <p:pic>
        <p:nvPicPr>
          <p:cNvPr id="46" name="Picture 46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7302500" y="558800"/>
            <a:ext cx="3784600" cy="990600"/>
          </a:xfrm>
          <a:prstGeom prst="rect">
            <a:avLst/>
          </a:prstGeom>
        </p:spPr>
      </p:pic>
      <p:pic>
        <p:nvPicPr>
          <p:cNvPr id="47" name="Picture 47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244600" y="596900"/>
            <a:ext cx="723900" cy="1333500"/>
          </a:xfrm>
          <a:prstGeom prst="rect">
            <a:avLst/>
          </a:prstGeom>
        </p:spPr>
      </p:pic>
      <p:pic>
        <p:nvPicPr>
          <p:cNvPr id="48" name="Picture 48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1455400" y="6146800"/>
            <a:ext cx="5435600" cy="1930400"/>
          </a:xfrm>
          <a:prstGeom prst="rect">
            <a:avLst/>
          </a:prstGeom>
        </p:spPr>
      </p:pic>
      <p:pic>
        <p:nvPicPr>
          <p:cNvPr id="49" name="Picture 49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6446500" y="596900"/>
            <a:ext cx="723900" cy="13335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</TotalTime>
  <Words>0</Words>
  <Application>Microsoft Office PowerPoint</Application>
  <PresentationFormat>사용자 지정</PresentationFormat>
  <Paragraphs>0</Paragraphs>
  <Slides>24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27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chloe Lee</cp:lastModifiedBy>
  <cp:revision>5</cp:revision>
  <dcterms:created xsi:type="dcterms:W3CDTF">2006-08-16T00:00:00Z</dcterms:created>
  <dcterms:modified xsi:type="dcterms:W3CDTF">2024-07-01T08:37:01Z</dcterms:modified>
</cp:coreProperties>
</file>